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21396325" cy="30267275"/>
  <p:notesSz cx="6715125" cy="923925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5823" kern="1200">
        <a:solidFill>
          <a:schemeClr val="tx1"/>
        </a:solidFill>
        <a:latin typeface="Arial" charset="0"/>
        <a:ea typeface="+mn-ea"/>
        <a:cs typeface="+mn-cs"/>
      </a:defRPr>
    </a:lvl1pPr>
    <a:lvl2pPr marL="385892" algn="ctr" rtl="0" fontAlgn="base">
      <a:spcBef>
        <a:spcPct val="0"/>
      </a:spcBef>
      <a:spcAft>
        <a:spcPct val="0"/>
      </a:spcAft>
      <a:defRPr sz="5823" kern="1200">
        <a:solidFill>
          <a:schemeClr val="tx1"/>
        </a:solidFill>
        <a:latin typeface="Arial" charset="0"/>
        <a:ea typeface="+mn-ea"/>
        <a:cs typeface="+mn-cs"/>
      </a:defRPr>
    </a:lvl2pPr>
    <a:lvl3pPr marL="771784" algn="ctr" rtl="0" fontAlgn="base">
      <a:spcBef>
        <a:spcPct val="0"/>
      </a:spcBef>
      <a:spcAft>
        <a:spcPct val="0"/>
      </a:spcAft>
      <a:defRPr sz="5823" kern="1200">
        <a:solidFill>
          <a:schemeClr val="tx1"/>
        </a:solidFill>
        <a:latin typeface="Arial" charset="0"/>
        <a:ea typeface="+mn-ea"/>
        <a:cs typeface="+mn-cs"/>
      </a:defRPr>
    </a:lvl3pPr>
    <a:lvl4pPr marL="1157676" algn="ctr" rtl="0" fontAlgn="base">
      <a:spcBef>
        <a:spcPct val="0"/>
      </a:spcBef>
      <a:spcAft>
        <a:spcPct val="0"/>
      </a:spcAft>
      <a:defRPr sz="5823" kern="1200">
        <a:solidFill>
          <a:schemeClr val="tx1"/>
        </a:solidFill>
        <a:latin typeface="Arial" charset="0"/>
        <a:ea typeface="+mn-ea"/>
        <a:cs typeface="+mn-cs"/>
      </a:defRPr>
    </a:lvl4pPr>
    <a:lvl5pPr marL="1543568" algn="ctr" rtl="0" fontAlgn="base">
      <a:spcBef>
        <a:spcPct val="0"/>
      </a:spcBef>
      <a:spcAft>
        <a:spcPct val="0"/>
      </a:spcAft>
      <a:defRPr sz="5823" kern="1200">
        <a:solidFill>
          <a:schemeClr val="tx1"/>
        </a:solidFill>
        <a:latin typeface="Arial" charset="0"/>
        <a:ea typeface="+mn-ea"/>
        <a:cs typeface="+mn-cs"/>
      </a:defRPr>
    </a:lvl5pPr>
    <a:lvl6pPr marL="1929461" algn="l" defTabSz="771784" rtl="0" eaLnBrk="1" latinLnBrk="0" hangingPunct="1">
      <a:defRPr sz="5823" kern="1200">
        <a:solidFill>
          <a:schemeClr val="tx1"/>
        </a:solidFill>
        <a:latin typeface="Arial" charset="0"/>
        <a:ea typeface="+mn-ea"/>
        <a:cs typeface="+mn-cs"/>
      </a:defRPr>
    </a:lvl6pPr>
    <a:lvl7pPr marL="2315352" algn="l" defTabSz="771784" rtl="0" eaLnBrk="1" latinLnBrk="0" hangingPunct="1">
      <a:defRPr sz="5823" kern="1200">
        <a:solidFill>
          <a:schemeClr val="tx1"/>
        </a:solidFill>
        <a:latin typeface="Arial" charset="0"/>
        <a:ea typeface="+mn-ea"/>
        <a:cs typeface="+mn-cs"/>
      </a:defRPr>
    </a:lvl7pPr>
    <a:lvl8pPr marL="2701244" algn="l" defTabSz="771784" rtl="0" eaLnBrk="1" latinLnBrk="0" hangingPunct="1">
      <a:defRPr sz="5823" kern="1200">
        <a:solidFill>
          <a:schemeClr val="tx1"/>
        </a:solidFill>
        <a:latin typeface="Arial" charset="0"/>
        <a:ea typeface="+mn-ea"/>
        <a:cs typeface="+mn-cs"/>
      </a:defRPr>
    </a:lvl8pPr>
    <a:lvl9pPr marL="3087135" algn="l" defTabSz="771784" rtl="0" eaLnBrk="1" latinLnBrk="0" hangingPunct="1">
      <a:defRPr sz="5823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447" userDrawn="1">
          <p15:clr>
            <a:srgbClr val="A4A3A4"/>
          </p15:clr>
        </p15:guide>
        <p15:guide id="2" orient="horz" pos="18569" userDrawn="1">
          <p15:clr>
            <a:srgbClr val="A4A3A4"/>
          </p15:clr>
        </p15:guide>
        <p15:guide id="3" orient="horz" pos="1975" userDrawn="1">
          <p15:clr>
            <a:srgbClr val="A4A3A4"/>
          </p15:clr>
        </p15:guide>
        <p15:guide id="4" pos="673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C0C0"/>
    <a:srgbClr val="0046D2"/>
    <a:srgbClr val="FF0000"/>
    <a:srgbClr val="698ED9"/>
    <a:srgbClr val="A7C4FF"/>
    <a:srgbClr val="003064"/>
    <a:srgbClr val="003399"/>
    <a:srgbClr val="0021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/>
    <p:restoredTop sz="94660"/>
  </p:normalViewPr>
  <p:slideViewPr>
    <p:cSldViewPr snapToGrid="0" showGuides="1">
      <p:cViewPr varScale="1">
        <p:scale>
          <a:sx n="21" d="100"/>
          <a:sy n="21" d="100"/>
        </p:scale>
        <p:origin x="2098" y="14"/>
      </p:cViewPr>
      <p:guideLst>
        <p:guide orient="horz" pos="4447"/>
        <p:guide orient="horz" pos="18569"/>
        <p:guide orient="horz" pos="1975"/>
        <p:guide pos="67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0"/>
    </c:view3D>
    <c:floor>
      <c:thickness val="0"/>
      <c:spPr>
        <a:noFill/>
        <a:ln w="9525" cap="flat" cmpd="sng" algn="ctr">
          <a:solidFill>
            <a:schemeClr val="tx1">
              <a:lumMod val="15000"/>
              <a:lumOff val="85000"/>
            </a:schemeClr>
          </a:solidFill>
          <a:round/>
        </a:ln>
        <a:effectLst/>
        <a:sp3d contourW="9525">
          <a:contourClr>
            <a:schemeClr val="tx1">
              <a:lumMod val="15000"/>
              <a:lumOff val="8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area3D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  <a:effectLst/>
            <a:sp3d/>
          </c:spPr>
          <c:cat>
            <c:numRef>
              <c:f>Sheet1!$A$2:$A$6</c:f>
              <c:numCache>
                <c:formatCode>m/d/yyyy</c:formatCode>
                <c:ptCount val="5"/>
                <c:pt idx="0">
                  <c:v>37377</c:v>
                </c:pt>
                <c:pt idx="1">
                  <c:v>37408</c:v>
                </c:pt>
                <c:pt idx="2">
                  <c:v>37438</c:v>
                </c:pt>
                <c:pt idx="3">
                  <c:v>37469</c:v>
                </c:pt>
                <c:pt idx="4">
                  <c:v>37500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10</c:v>
                </c:pt>
                <c:pt idx="1">
                  <c:v>15</c:v>
                </c:pt>
                <c:pt idx="2">
                  <c:v>7</c:v>
                </c:pt>
                <c:pt idx="3">
                  <c:v>12</c:v>
                </c:pt>
                <c:pt idx="4">
                  <c:v>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9A8-4142-AD73-44501C9AE09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  <a:effectLst/>
            <a:sp3d/>
          </c:spPr>
          <c:cat>
            <c:numRef>
              <c:f>Sheet1!$A$2:$A$6</c:f>
              <c:numCache>
                <c:formatCode>m/d/yyyy</c:formatCode>
                <c:ptCount val="5"/>
                <c:pt idx="0">
                  <c:v>37377</c:v>
                </c:pt>
                <c:pt idx="1">
                  <c:v>37408</c:v>
                </c:pt>
                <c:pt idx="2">
                  <c:v>37438</c:v>
                </c:pt>
                <c:pt idx="3">
                  <c:v>37469</c:v>
                </c:pt>
                <c:pt idx="4">
                  <c:v>37500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15</c:v>
                </c:pt>
                <c:pt idx="1">
                  <c:v>12</c:v>
                </c:pt>
                <c:pt idx="2">
                  <c:v>14</c:v>
                </c:pt>
                <c:pt idx="3">
                  <c:v>17</c:v>
                </c:pt>
                <c:pt idx="4">
                  <c:v>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9A8-4142-AD73-44501C9AE09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46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 w="25400">
              <a:noFill/>
            </a:ln>
            <a:effectLst/>
            <a:sp3d/>
          </c:spPr>
          <c:cat>
            <c:numRef>
              <c:f>Sheet1!$A$2:$A$6</c:f>
              <c:numCache>
                <c:formatCode>m/d/yyyy</c:formatCode>
                <c:ptCount val="5"/>
                <c:pt idx="0">
                  <c:v>37377</c:v>
                </c:pt>
                <c:pt idx="1">
                  <c:v>37408</c:v>
                </c:pt>
                <c:pt idx="2">
                  <c:v>37438</c:v>
                </c:pt>
                <c:pt idx="3">
                  <c:v>37469</c:v>
                </c:pt>
                <c:pt idx="4">
                  <c:v>37500</c:v>
                </c:pt>
              </c:numCache>
            </c:numRef>
          </c:cat>
          <c:val>
            <c:numRef>
              <c:f>Sheet1!$D$2:$D$6</c:f>
              <c:numCache>
                <c:formatCode>General</c:formatCode>
                <c:ptCount val="5"/>
                <c:pt idx="0">
                  <c:v>17</c:v>
                </c:pt>
                <c:pt idx="1">
                  <c:v>14</c:v>
                </c:pt>
                <c:pt idx="2">
                  <c:v>17</c:v>
                </c:pt>
                <c:pt idx="3">
                  <c:v>12</c:v>
                </c:pt>
                <c:pt idx="4">
                  <c:v>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9A8-4142-AD73-44501C9AE0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Depth val="0"/>
        <c:axId val="-74961552"/>
        <c:axId val="-74956112"/>
        <c:axId val="-74894240"/>
      </c:area3DChart>
      <c:dateAx>
        <c:axId val="-74961552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74956112"/>
        <c:crosses val="autoZero"/>
        <c:auto val="1"/>
        <c:lblOffset val="100"/>
        <c:baseTimeUnit val="months"/>
      </c:dateAx>
      <c:valAx>
        <c:axId val="-74956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74961552"/>
        <c:crosses val="autoZero"/>
        <c:crossBetween val="midCat"/>
      </c:valAx>
      <c:serAx>
        <c:axId val="-74894240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74956112"/>
        <c:crosses val="autoZero"/>
      </c:ser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1603619598341398"/>
          <c:y val="0.84184924844036102"/>
          <c:w val="0.36792745002179"/>
          <c:h val="5.53569804446885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098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3650" y="0"/>
            <a:ext cx="29098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133600" y="692150"/>
            <a:ext cx="2449513" cy="34655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1513" y="4389438"/>
            <a:ext cx="5372100" cy="415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5700"/>
            <a:ext cx="29098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3650" y="8775700"/>
            <a:ext cx="29098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CBF2D407-7488-4806-B042-2CE959A140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44517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013" kern="1200">
        <a:solidFill>
          <a:schemeClr val="tx1"/>
        </a:solidFill>
        <a:latin typeface="Arial" charset="0"/>
        <a:ea typeface="+mn-ea"/>
        <a:cs typeface="+mn-cs"/>
      </a:defRPr>
    </a:lvl1pPr>
    <a:lvl2pPr marL="385892" algn="l" rtl="0" eaLnBrk="0" fontAlgn="base" hangingPunct="0">
      <a:spcBef>
        <a:spcPct val="30000"/>
      </a:spcBef>
      <a:spcAft>
        <a:spcPct val="0"/>
      </a:spcAft>
      <a:defRPr sz="1013" kern="1200">
        <a:solidFill>
          <a:schemeClr val="tx1"/>
        </a:solidFill>
        <a:latin typeface="Arial" charset="0"/>
        <a:ea typeface="+mn-ea"/>
        <a:cs typeface="+mn-cs"/>
      </a:defRPr>
    </a:lvl2pPr>
    <a:lvl3pPr marL="771784" algn="l" rtl="0" eaLnBrk="0" fontAlgn="base" hangingPunct="0">
      <a:spcBef>
        <a:spcPct val="30000"/>
      </a:spcBef>
      <a:spcAft>
        <a:spcPct val="0"/>
      </a:spcAft>
      <a:defRPr sz="1013" kern="1200">
        <a:solidFill>
          <a:schemeClr val="tx1"/>
        </a:solidFill>
        <a:latin typeface="Arial" charset="0"/>
        <a:ea typeface="+mn-ea"/>
        <a:cs typeface="+mn-cs"/>
      </a:defRPr>
    </a:lvl3pPr>
    <a:lvl4pPr marL="1157676" algn="l" rtl="0" eaLnBrk="0" fontAlgn="base" hangingPunct="0">
      <a:spcBef>
        <a:spcPct val="30000"/>
      </a:spcBef>
      <a:spcAft>
        <a:spcPct val="0"/>
      </a:spcAft>
      <a:defRPr sz="1013" kern="1200">
        <a:solidFill>
          <a:schemeClr val="tx1"/>
        </a:solidFill>
        <a:latin typeface="Arial" charset="0"/>
        <a:ea typeface="+mn-ea"/>
        <a:cs typeface="+mn-cs"/>
      </a:defRPr>
    </a:lvl4pPr>
    <a:lvl5pPr marL="1543568" algn="l" rtl="0" eaLnBrk="0" fontAlgn="base" hangingPunct="0">
      <a:spcBef>
        <a:spcPct val="30000"/>
      </a:spcBef>
      <a:spcAft>
        <a:spcPct val="0"/>
      </a:spcAft>
      <a:defRPr sz="1013" kern="1200">
        <a:solidFill>
          <a:schemeClr val="tx1"/>
        </a:solidFill>
        <a:latin typeface="Arial" charset="0"/>
        <a:ea typeface="+mn-ea"/>
        <a:cs typeface="+mn-cs"/>
      </a:defRPr>
    </a:lvl5pPr>
    <a:lvl6pPr marL="1929461" algn="l" defTabSz="771784" rtl="0" eaLnBrk="1" latinLnBrk="0" hangingPunct="1">
      <a:defRPr sz="1013" kern="1200">
        <a:solidFill>
          <a:schemeClr val="tx1"/>
        </a:solidFill>
        <a:latin typeface="+mn-lt"/>
        <a:ea typeface="+mn-ea"/>
        <a:cs typeface="+mn-cs"/>
      </a:defRPr>
    </a:lvl6pPr>
    <a:lvl7pPr marL="2315352" algn="l" defTabSz="771784" rtl="0" eaLnBrk="1" latinLnBrk="0" hangingPunct="1">
      <a:defRPr sz="1013" kern="1200">
        <a:solidFill>
          <a:schemeClr val="tx1"/>
        </a:solidFill>
        <a:latin typeface="+mn-lt"/>
        <a:ea typeface="+mn-ea"/>
        <a:cs typeface="+mn-cs"/>
      </a:defRPr>
    </a:lvl7pPr>
    <a:lvl8pPr marL="2701244" algn="l" defTabSz="771784" rtl="0" eaLnBrk="1" latinLnBrk="0" hangingPunct="1">
      <a:defRPr sz="1013" kern="1200">
        <a:solidFill>
          <a:schemeClr val="tx1"/>
        </a:solidFill>
        <a:latin typeface="+mn-lt"/>
        <a:ea typeface="+mn-ea"/>
        <a:cs typeface="+mn-cs"/>
      </a:defRPr>
    </a:lvl8pPr>
    <a:lvl9pPr marL="3087135" algn="l" defTabSz="771784" rtl="0" eaLnBrk="1" latinLnBrk="0" hangingPunct="1">
      <a:defRPr sz="101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6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6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6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6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69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832FB4B-BF18-4E6F-9FD7-11EF81A610E2}" type="slidenum">
              <a:rPr lang="en-US" altLang="en-US" sz="1200"/>
              <a:pPr eaLnBrk="1" hangingPunct="1"/>
              <a:t>1</a:t>
            </a:fld>
            <a:endParaRPr lang="en-US" altLang="en-US" sz="1200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33600" y="692150"/>
            <a:ext cx="2449513" cy="3465513"/>
          </a:xfrm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6991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5231" y="9403050"/>
            <a:ext cx="18185865" cy="648670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9113" y="17151056"/>
            <a:ext cx="14978101" cy="77359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84414" indent="0" algn="ctr">
              <a:buNone/>
              <a:defRPr/>
            </a:lvl2pPr>
            <a:lvl3pPr marL="768828" indent="0" algn="ctr">
              <a:buNone/>
              <a:defRPr/>
            </a:lvl3pPr>
            <a:lvl4pPr marL="1153241" indent="0" algn="ctr">
              <a:buNone/>
              <a:defRPr/>
            </a:lvl4pPr>
            <a:lvl5pPr marL="1537655" indent="0" algn="ctr">
              <a:buNone/>
              <a:defRPr/>
            </a:lvl5pPr>
            <a:lvl6pPr marL="1922069" indent="0" algn="ctr">
              <a:buNone/>
              <a:defRPr/>
            </a:lvl6pPr>
            <a:lvl7pPr marL="2306483" indent="0" algn="ctr">
              <a:buNone/>
              <a:defRPr/>
            </a:lvl7pPr>
            <a:lvl8pPr marL="2690896" indent="0" algn="ctr">
              <a:buNone/>
              <a:defRPr/>
            </a:lvl8pPr>
            <a:lvl9pPr marL="307531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17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154" y="1211920"/>
            <a:ext cx="19256019" cy="504521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70154" y="7061965"/>
            <a:ext cx="19256019" cy="1997530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548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513178" y="1211919"/>
            <a:ext cx="4812994" cy="2582535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70153" y="1211919"/>
            <a:ext cx="14313636" cy="2582535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231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154" y="1211920"/>
            <a:ext cx="19256019" cy="504521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0154" y="7061965"/>
            <a:ext cx="19256019" cy="199753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057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0143" y="19449431"/>
            <a:ext cx="18187213" cy="6011545"/>
          </a:xfrm>
          <a:prstGeom prst="rect">
            <a:avLst/>
          </a:prstGeom>
        </p:spPr>
        <p:txBody>
          <a:bodyPr anchor="t"/>
          <a:lstStyle>
            <a:lvl1pPr algn="l">
              <a:defRPr sz="3363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90143" y="12827922"/>
            <a:ext cx="18187213" cy="6621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82"/>
            </a:lvl1pPr>
            <a:lvl2pPr marL="384414" indent="0">
              <a:buNone/>
              <a:defRPr sz="1513"/>
            </a:lvl2pPr>
            <a:lvl3pPr marL="768828" indent="0">
              <a:buNone/>
              <a:defRPr sz="1345"/>
            </a:lvl3pPr>
            <a:lvl4pPr marL="1153241" indent="0">
              <a:buNone/>
              <a:defRPr sz="1177"/>
            </a:lvl4pPr>
            <a:lvl5pPr marL="1537655" indent="0">
              <a:buNone/>
              <a:defRPr sz="1177"/>
            </a:lvl5pPr>
            <a:lvl6pPr marL="1922069" indent="0">
              <a:buNone/>
              <a:defRPr sz="1177"/>
            </a:lvl6pPr>
            <a:lvl7pPr marL="2306483" indent="0">
              <a:buNone/>
              <a:defRPr sz="1177"/>
            </a:lvl7pPr>
            <a:lvl8pPr marL="2690896" indent="0">
              <a:buNone/>
              <a:defRPr sz="1177"/>
            </a:lvl8pPr>
            <a:lvl9pPr marL="3075310" indent="0">
              <a:buNone/>
              <a:defRPr sz="117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04315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154" y="1211920"/>
            <a:ext cx="19256019" cy="504521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0155" y="7061965"/>
            <a:ext cx="9562641" cy="19975307"/>
          </a:xfrm>
          <a:prstGeom prst="rect">
            <a:avLst/>
          </a:prstGeom>
        </p:spPr>
        <p:txBody>
          <a:bodyPr/>
          <a:lstStyle>
            <a:lvl1pPr>
              <a:defRPr sz="2354"/>
            </a:lvl1pPr>
            <a:lvl2pPr>
              <a:defRPr sz="2018"/>
            </a:lvl2pPr>
            <a:lvl3pPr>
              <a:defRPr sz="1682"/>
            </a:lvl3pPr>
            <a:lvl4pPr>
              <a:defRPr sz="1513"/>
            </a:lvl4pPr>
            <a:lvl5pPr>
              <a:defRPr sz="1513"/>
            </a:lvl5pPr>
            <a:lvl6pPr>
              <a:defRPr sz="1513"/>
            </a:lvl6pPr>
            <a:lvl7pPr>
              <a:defRPr sz="1513"/>
            </a:lvl7pPr>
            <a:lvl8pPr>
              <a:defRPr sz="1513"/>
            </a:lvl8pPr>
            <a:lvl9pPr>
              <a:defRPr sz="151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62184" y="7061965"/>
            <a:ext cx="9563989" cy="19975307"/>
          </a:xfrm>
          <a:prstGeom prst="rect">
            <a:avLst/>
          </a:prstGeom>
        </p:spPr>
        <p:txBody>
          <a:bodyPr/>
          <a:lstStyle>
            <a:lvl1pPr>
              <a:defRPr sz="2354"/>
            </a:lvl1pPr>
            <a:lvl2pPr>
              <a:defRPr sz="2018"/>
            </a:lvl2pPr>
            <a:lvl3pPr>
              <a:defRPr sz="1682"/>
            </a:lvl3pPr>
            <a:lvl4pPr>
              <a:defRPr sz="1513"/>
            </a:lvl4pPr>
            <a:lvl5pPr>
              <a:defRPr sz="1513"/>
            </a:lvl5pPr>
            <a:lvl6pPr>
              <a:defRPr sz="1513"/>
            </a:lvl6pPr>
            <a:lvl7pPr>
              <a:defRPr sz="1513"/>
            </a:lvl7pPr>
            <a:lvl8pPr>
              <a:defRPr sz="1513"/>
            </a:lvl8pPr>
            <a:lvl9pPr>
              <a:defRPr sz="151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021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154" y="1211920"/>
            <a:ext cx="19256019" cy="50452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0155" y="6775000"/>
            <a:ext cx="9453469" cy="282425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18" b="1"/>
            </a:lvl1pPr>
            <a:lvl2pPr marL="384414" indent="0">
              <a:buNone/>
              <a:defRPr sz="1682" b="1"/>
            </a:lvl2pPr>
            <a:lvl3pPr marL="768828" indent="0">
              <a:buNone/>
              <a:defRPr sz="1513" b="1"/>
            </a:lvl3pPr>
            <a:lvl4pPr marL="1153241" indent="0">
              <a:buNone/>
              <a:defRPr sz="1345" b="1"/>
            </a:lvl4pPr>
            <a:lvl5pPr marL="1537655" indent="0">
              <a:buNone/>
              <a:defRPr sz="1345" b="1"/>
            </a:lvl5pPr>
            <a:lvl6pPr marL="1922069" indent="0">
              <a:buNone/>
              <a:defRPr sz="1345" b="1"/>
            </a:lvl6pPr>
            <a:lvl7pPr marL="2306483" indent="0">
              <a:buNone/>
              <a:defRPr sz="1345" b="1"/>
            </a:lvl7pPr>
            <a:lvl8pPr marL="2690896" indent="0">
              <a:buNone/>
              <a:defRPr sz="1345" b="1"/>
            </a:lvl8pPr>
            <a:lvl9pPr marL="3075310" indent="0">
              <a:buNone/>
              <a:defRPr sz="134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0155" y="9599253"/>
            <a:ext cx="9453469" cy="17438019"/>
          </a:xfrm>
          <a:prstGeom prst="rect">
            <a:avLst/>
          </a:prstGeom>
        </p:spPr>
        <p:txBody>
          <a:bodyPr/>
          <a:lstStyle>
            <a:lvl1pPr>
              <a:defRPr sz="2018"/>
            </a:lvl1pPr>
            <a:lvl2pPr>
              <a:defRPr sz="1682"/>
            </a:lvl2pPr>
            <a:lvl3pPr>
              <a:defRPr sz="1513"/>
            </a:lvl3pPr>
            <a:lvl4pPr>
              <a:defRPr sz="1345"/>
            </a:lvl4pPr>
            <a:lvl5pPr>
              <a:defRPr sz="1345"/>
            </a:lvl5pPr>
            <a:lvl6pPr>
              <a:defRPr sz="1345"/>
            </a:lvl6pPr>
            <a:lvl7pPr>
              <a:defRPr sz="1345"/>
            </a:lvl7pPr>
            <a:lvl8pPr>
              <a:defRPr sz="1345"/>
            </a:lvl8pPr>
            <a:lvl9pPr>
              <a:defRPr sz="134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68660" y="6775000"/>
            <a:ext cx="9457513" cy="282425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18" b="1"/>
            </a:lvl1pPr>
            <a:lvl2pPr marL="384414" indent="0">
              <a:buNone/>
              <a:defRPr sz="1682" b="1"/>
            </a:lvl2pPr>
            <a:lvl3pPr marL="768828" indent="0">
              <a:buNone/>
              <a:defRPr sz="1513" b="1"/>
            </a:lvl3pPr>
            <a:lvl4pPr marL="1153241" indent="0">
              <a:buNone/>
              <a:defRPr sz="1345" b="1"/>
            </a:lvl4pPr>
            <a:lvl5pPr marL="1537655" indent="0">
              <a:buNone/>
              <a:defRPr sz="1345" b="1"/>
            </a:lvl5pPr>
            <a:lvl6pPr marL="1922069" indent="0">
              <a:buNone/>
              <a:defRPr sz="1345" b="1"/>
            </a:lvl6pPr>
            <a:lvl7pPr marL="2306483" indent="0">
              <a:buNone/>
              <a:defRPr sz="1345" b="1"/>
            </a:lvl7pPr>
            <a:lvl8pPr marL="2690896" indent="0">
              <a:buNone/>
              <a:defRPr sz="1345" b="1"/>
            </a:lvl8pPr>
            <a:lvl9pPr marL="3075310" indent="0">
              <a:buNone/>
              <a:defRPr sz="134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68660" y="9599253"/>
            <a:ext cx="9457513" cy="17438019"/>
          </a:xfrm>
          <a:prstGeom prst="rect">
            <a:avLst/>
          </a:prstGeom>
        </p:spPr>
        <p:txBody>
          <a:bodyPr/>
          <a:lstStyle>
            <a:lvl1pPr>
              <a:defRPr sz="2018"/>
            </a:lvl1pPr>
            <a:lvl2pPr>
              <a:defRPr sz="1682"/>
            </a:lvl2pPr>
            <a:lvl3pPr>
              <a:defRPr sz="1513"/>
            </a:lvl3pPr>
            <a:lvl4pPr>
              <a:defRPr sz="1345"/>
            </a:lvl4pPr>
            <a:lvl5pPr>
              <a:defRPr sz="1345"/>
            </a:lvl5pPr>
            <a:lvl6pPr>
              <a:defRPr sz="1345"/>
            </a:lvl6pPr>
            <a:lvl7pPr>
              <a:defRPr sz="1345"/>
            </a:lvl7pPr>
            <a:lvl8pPr>
              <a:defRPr sz="1345"/>
            </a:lvl8pPr>
            <a:lvl9pPr>
              <a:defRPr sz="134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921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154" y="1211920"/>
            <a:ext cx="19256019" cy="504521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440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9195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153" y="1205247"/>
            <a:ext cx="7039560" cy="5127965"/>
          </a:xfrm>
          <a:prstGeom prst="rect">
            <a:avLst/>
          </a:prstGeom>
        </p:spPr>
        <p:txBody>
          <a:bodyPr anchor="b"/>
          <a:lstStyle>
            <a:lvl1pPr algn="l">
              <a:defRPr sz="168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5796" y="1205247"/>
            <a:ext cx="11960377" cy="25832025"/>
          </a:xfrm>
          <a:prstGeom prst="rect">
            <a:avLst/>
          </a:prstGeom>
        </p:spPr>
        <p:txBody>
          <a:bodyPr/>
          <a:lstStyle>
            <a:lvl1pPr>
              <a:defRPr sz="2691"/>
            </a:lvl1pPr>
            <a:lvl2pPr>
              <a:defRPr sz="2354"/>
            </a:lvl2pPr>
            <a:lvl3pPr>
              <a:defRPr sz="2018"/>
            </a:lvl3pPr>
            <a:lvl4pPr>
              <a:defRPr sz="1682"/>
            </a:lvl4pPr>
            <a:lvl5pPr>
              <a:defRPr sz="1682"/>
            </a:lvl5pPr>
            <a:lvl6pPr>
              <a:defRPr sz="1682"/>
            </a:lvl6pPr>
            <a:lvl7pPr>
              <a:defRPr sz="1682"/>
            </a:lvl7pPr>
            <a:lvl8pPr>
              <a:defRPr sz="1682"/>
            </a:lvl8pPr>
            <a:lvl9pPr>
              <a:defRPr sz="1682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0153" y="6333211"/>
            <a:ext cx="7039560" cy="207040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77"/>
            </a:lvl1pPr>
            <a:lvl2pPr marL="384414" indent="0">
              <a:buNone/>
              <a:defRPr sz="1009"/>
            </a:lvl2pPr>
            <a:lvl3pPr marL="768828" indent="0">
              <a:buNone/>
              <a:defRPr sz="841"/>
            </a:lvl3pPr>
            <a:lvl4pPr marL="1153241" indent="0">
              <a:buNone/>
              <a:defRPr sz="757"/>
            </a:lvl4pPr>
            <a:lvl5pPr marL="1537655" indent="0">
              <a:buNone/>
              <a:defRPr sz="757"/>
            </a:lvl5pPr>
            <a:lvl6pPr marL="1922069" indent="0">
              <a:buNone/>
              <a:defRPr sz="757"/>
            </a:lvl6pPr>
            <a:lvl7pPr marL="2306483" indent="0">
              <a:buNone/>
              <a:defRPr sz="757"/>
            </a:lvl7pPr>
            <a:lvl8pPr marL="2690896" indent="0">
              <a:buNone/>
              <a:defRPr sz="757"/>
            </a:lvl8pPr>
            <a:lvl9pPr marL="3075310" indent="0">
              <a:buNone/>
              <a:defRPr sz="75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7138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4354" y="21187227"/>
            <a:ext cx="12837795" cy="2501251"/>
          </a:xfrm>
          <a:prstGeom prst="rect">
            <a:avLst/>
          </a:prstGeom>
        </p:spPr>
        <p:txBody>
          <a:bodyPr anchor="b"/>
          <a:lstStyle>
            <a:lvl1pPr algn="l">
              <a:defRPr sz="168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4354" y="2704129"/>
            <a:ext cx="12837795" cy="181600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91"/>
            </a:lvl1pPr>
            <a:lvl2pPr marL="384414" indent="0">
              <a:buNone/>
              <a:defRPr sz="2354"/>
            </a:lvl2pPr>
            <a:lvl3pPr marL="768828" indent="0">
              <a:buNone/>
              <a:defRPr sz="2018"/>
            </a:lvl3pPr>
            <a:lvl4pPr marL="1153241" indent="0">
              <a:buNone/>
              <a:defRPr sz="1682"/>
            </a:lvl4pPr>
            <a:lvl5pPr marL="1537655" indent="0">
              <a:buNone/>
              <a:defRPr sz="1682"/>
            </a:lvl5pPr>
            <a:lvl6pPr marL="1922069" indent="0">
              <a:buNone/>
              <a:defRPr sz="1682"/>
            </a:lvl6pPr>
            <a:lvl7pPr marL="2306483" indent="0">
              <a:buNone/>
              <a:defRPr sz="1682"/>
            </a:lvl7pPr>
            <a:lvl8pPr marL="2690896" indent="0">
              <a:buNone/>
              <a:defRPr sz="1682"/>
            </a:lvl8pPr>
            <a:lvl9pPr marL="3075310" indent="0">
              <a:buNone/>
              <a:defRPr sz="1682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4354" y="23688477"/>
            <a:ext cx="12837795" cy="35516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77"/>
            </a:lvl1pPr>
            <a:lvl2pPr marL="384414" indent="0">
              <a:buNone/>
              <a:defRPr sz="1009"/>
            </a:lvl2pPr>
            <a:lvl3pPr marL="768828" indent="0">
              <a:buNone/>
              <a:defRPr sz="841"/>
            </a:lvl3pPr>
            <a:lvl4pPr marL="1153241" indent="0">
              <a:buNone/>
              <a:defRPr sz="757"/>
            </a:lvl4pPr>
            <a:lvl5pPr marL="1537655" indent="0">
              <a:buNone/>
              <a:defRPr sz="757"/>
            </a:lvl5pPr>
            <a:lvl6pPr marL="1922069" indent="0">
              <a:buNone/>
              <a:defRPr sz="757"/>
            </a:lvl6pPr>
            <a:lvl7pPr marL="2306483" indent="0">
              <a:buNone/>
              <a:defRPr sz="757"/>
            </a:lvl7pPr>
            <a:lvl8pPr marL="2690896" indent="0">
              <a:buNone/>
              <a:defRPr sz="757"/>
            </a:lvl8pPr>
            <a:lvl9pPr marL="3075310" indent="0">
              <a:buNone/>
              <a:defRPr sz="75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2676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://www.megaprint.com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15">
            <a:hlinkClick r:id="rId14"/>
          </p:cNvPr>
          <p:cNvGraphicFramePr>
            <a:graphicFrameLocks noChangeAspect="1"/>
          </p:cNvGraphicFramePr>
          <p:nvPr userDrawn="1"/>
        </p:nvGraphicFramePr>
        <p:xfrm>
          <a:off x="16183036" y="29808134"/>
          <a:ext cx="2707730" cy="1388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" name="CorelDRAW" r:id="rId15" imgW="8833104" imgH="310896" progId="CorelDraw.Graphic.15">
                  <p:embed/>
                </p:oleObj>
              </mc:Choice>
              <mc:Fallback>
                <p:oleObj name="CorelDRAW" r:id="rId15" imgW="8833104" imgH="310896" progId="CorelDraw.Graphic.15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38562"/>
                      <a:stretch>
                        <a:fillRect/>
                      </a:stretch>
                    </p:blipFill>
                    <p:spPr bwMode="auto">
                      <a:xfrm>
                        <a:off x="16183036" y="29808134"/>
                        <a:ext cx="2707730" cy="1388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0" name="Text Box 16"/>
          <p:cNvSpPr txBox="1">
            <a:spLocks noChangeArrowheads="1"/>
          </p:cNvSpPr>
          <p:nvPr userDrawn="1"/>
        </p:nvSpPr>
        <p:spPr bwMode="auto">
          <a:xfrm>
            <a:off x="18859648" y="29753410"/>
            <a:ext cx="1574470" cy="247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defTabSz="3497263">
              <a:defRPr>
                <a:solidFill>
                  <a:schemeClr val="tx1"/>
                </a:solidFill>
                <a:latin typeface="Arial" charset="0"/>
              </a:defRPr>
            </a:lvl1pPr>
            <a:lvl2pPr algn="l" defTabSz="3497263">
              <a:defRPr>
                <a:solidFill>
                  <a:schemeClr val="tx1"/>
                </a:solidFill>
                <a:latin typeface="Arial" charset="0"/>
              </a:defRPr>
            </a:lvl2pPr>
            <a:lvl3pPr algn="l" defTabSz="3497263">
              <a:defRPr>
                <a:solidFill>
                  <a:schemeClr val="tx1"/>
                </a:solidFill>
                <a:latin typeface="Arial" charset="0"/>
              </a:defRPr>
            </a:lvl3pPr>
            <a:lvl4pPr algn="l" defTabSz="3497263">
              <a:defRPr>
                <a:solidFill>
                  <a:schemeClr val="tx1"/>
                </a:solidFill>
                <a:latin typeface="Arial" charset="0"/>
              </a:defRPr>
            </a:lvl4pPr>
            <a:lvl5pPr algn="l" defTabSz="3497263">
              <a:defRPr>
                <a:solidFill>
                  <a:schemeClr val="tx1"/>
                </a:solidFill>
                <a:latin typeface="Arial" charset="0"/>
              </a:defRPr>
            </a:lvl5pPr>
            <a:lvl6pPr defTabSz="349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349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349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349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sz="1009" smtClean="0">
                <a:solidFill>
                  <a:schemeClr val="bg1"/>
                </a:solidFill>
              </a:rPr>
              <a:t>www.postersession.com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940499" rtl="0" eaLnBrk="0" fontAlgn="base" hangingPunct="0">
        <a:spcBef>
          <a:spcPct val="0"/>
        </a:spcBef>
        <a:spcAft>
          <a:spcPct val="0"/>
        </a:spcAft>
        <a:defRPr sz="14125">
          <a:solidFill>
            <a:schemeClr val="tx2"/>
          </a:solidFill>
          <a:latin typeface="+mj-lt"/>
          <a:ea typeface="+mj-ea"/>
          <a:cs typeface="+mj-cs"/>
        </a:defRPr>
      </a:lvl1pPr>
      <a:lvl2pPr algn="ctr" defTabSz="2940499" rtl="0" eaLnBrk="0" fontAlgn="base" hangingPunct="0">
        <a:spcBef>
          <a:spcPct val="0"/>
        </a:spcBef>
        <a:spcAft>
          <a:spcPct val="0"/>
        </a:spcAft>
        <a:defRPr sz="14125">
          <a:solidFill>
            <a:schemeClr val="tx2"/>
          </a:solidFill>
          <a:latin typeface="Arial" charset="0"/>
        </a:defRPr>
      </a:lvl2pPr>
      <a:lvl3pPr algn="ctr" defTabSz="2940499" rtl="0" eaLnBrk="0" fontAlgn="base" hangingPunct="0">
        <a:spcBef>
          <a:spcPct val="0"/>
        </a:spcBef>
        <a:spcAft>
          <a:spcPct val="0"/>
        </a:spcAft>
        <a:defRPr sz="14125">
          <a:solidFill>
            <a:schemeClr val="tx2"/>
          </a:solidFill>
          <a:latin typeface="Arial" charset="0"/>
        </a:defRPr>
      </a:lvl3pPr>
      <a:lvl4pPr algn="ctr" defTabSz="2940499" rtl="0" eaLnBrk="0" fontAlgn="base" hangingPunct="0">
        <a:spcBef>
          <a:spcPct val="0"/>
        </a:spcBef>
        <a:spcAft>
          <a:spcPct val="0"/>
        </a:spcAft>
        <a:defRPr sz="14125">
          <a:solidFill>
            <a:schemeClr val="tx2"/>
          </a:solidFill>
          <a:latin typeface="Arial" charset="0"/>
        </a:defRPr>
      </a:lvl4pPr>
      <a:lvl5pPr algn="ctr" defTabSz="2940499" rtl="0" eaLnBrk="0" fontAlgn="base" hangingPunct="0">
        <a:spcBef>
          <a:spcPct val="0"/>
        </a:spcBef>
        <a:spcAft>
          <a:spcPct val="0"/>
        </a:spcAft>
        <a:defRPr sz="14125">
          <a:solidFill>
            <a:schemeClr val="tx2"/>
          </a:solidFill>
          <a:latin typeface="Arial" charset="0"/>
        </a:defRPr>
      </a:lvl5pPr>
      <a:lvl6pPr marL="384414" algn="ctr" defTabSz="2940499" rtl="0" fontAlgn="base">
        <a:spcBef>
          <a:spcPct val="0"/>
        </a:spcBef>
        <a:spcAft>
          <a:spcPct val="0"/>
        </a:spcAft>
        <a:defRPr sz="14125">
          <a:solidFill>
            <a:schemeClr val="tx2"/>
          </a:solidFill>
          <a:latin typeface="Arial" charset="0"/>
        </a:defRPr>
      </a:lvl6pPr>
      <a:lvl7pPr marL="768828" algn="ctr" defTabSz="2940499" rtl="0" fontAlgn="base">
        <a:spcBef>
          <a:spcPct val="0"/>
        </a:spcBef>
        <a:spcAft>
          <a:spcPct val="0"/>
        </a:spcAft>
        <a:defRPr sz="14125">
          <a:solidFill>
            <a:schemeClr val="tx2"/>
          </a:solidFill>
          <a:latin typeface="Arial" charset="0"/>
        </a:defRPr>
      </a:lvl7pPr>
      <a:lvl8pPr marL="1153241" algn="ctr" defTabSz="2940499" rtl="0" fontAlgn="base">
        <a:spcBef>
          <a:spcPct val="0"/>
        </a:spcBef>
        <a:spcAft>
          <a:spcPct val="0"/>
        </a:spcAft>
        <a:defRPr sz="14125">
          <a:solidFill>
            <a:schemeClr val="tx2"/>
          </a:solidFill>
          <a:latin typeface="Arial" charset="0"/>
        </a:defRPr>
      </a:lvl8pPr>
      <a:lvl9pPr marL="1537655" algn="ctr" defTabSz="2940499" rtl="0" fontAlgn="base">
        <a:spcBef>
          <a:spcPct val="0"/>
        </a:spcBef>
        <a:spcAft>
          <a:spcPct val="0"/>
        </a:spcAft>
        <a:defRPr sz="14125">
          <a:solidFill>
            <a:schemeClr val="tx2"/>
          </a:solidFill>
          <a:latin typeface="Arial" charset="0"/>
        </a:defRPr>
      </a:lvl9pPr>
    </p:titleStyle>
    <p:bodyStyle>
      <a:lvl1pPr marL="1102520" indent="-1102520" algn="l" defTabSz="2940499" rtl="0" eaLnBrk="0" fontAlgn="base" hangingPunct="0">
        <a:spcBef>
          <a:spcPct val="20000"/>
        </a:spcBef>
        <a:spcAft>
          <a:spcPct val="0"/>
        </a:spcAft>
        <a:buChar char="•"/>
        <a:defRPr sz="10342">
          <a:solidFill>
            <a:schemeClr val="tx1"/>
          </a:solidFill>
          <a:latin typeface="+mn-lt"/>
          <a:ea typeface="+mn-ea"/>
          <a:cs typeface="+mn-cs"/>
        </a:defRPr>
      </a:lvl1pPr>
      <a:lvl2pPr marL="2387904" indent="-918322" algn="l" defTabSz="2940499" rtl="0" eaLnBrk="0" fontAlgn="base" hangingPunct="0">
        <a:spcBef>
          <a:spcPct val="20000"/>
        </a:spcBef>
        <a:spcAft>
          <a:spcPct val="0"/>
        </a:spcAft>
        <a:buChar char="–"/>
        <a:defRPr sz="8997">
          <a:solidFill>
            <a:schemeClr val="tx1"/>
          </a:solidFill>
          <a:latin typeface="+mn-lt"/>
        </a:defRPr>
      </a:lvl2pPr>
      <a:lvl3pPr marL="3674622" indent="-734124" algn="l" defTabSz="2940499" rtl="0" eaLnBrk="0" fontAlgn="base" hangingPunct="0">
        <a:spcBef>
          <a:spcPct val="20000"/>
        </a:spcBef>
        <a:spcAft>
          <a:spcPct val="0"/>
        </a:spcAft>
        <a:buChar char="•"/>
        <a:defRPr sz="7735">
          <a:solidFill>
            <a:schemeClr val="tx1"/>
          </a:solidFill>
          <a:latin typeface="+mn-lt"/>
        </a:defRPr>
      </a:lvl3pPr>
      <a:lvl4pPr marL="5144204" indent="-734124" algn="l" defTabSz="2940499" rtl="0" eaLnBrk="0" fontAlgn="base" hangingPunct="0">
        <a:spcBef>
          <a:spcPct val="20000"/>
        </a:spcBef>
        <a:spcAft>
          <a:spcPct val="0"/>
        </a:spcAft>
        <a:buChar char="–"/>
        <a:defRPr sz="6390">
          <a:solidFill>
            <a:schemeClr val="tx1"/>
          </a:solidFill>
          <a:latin typeface="+mn-lt"/>
        </a:defRPr>
      </a:lvl4pPr>
      <a:lvl5pPr marL="6615120" indent="-734124" algn="l" defTabSz="2940499" rtl="0" eaLnBrk="0" fontAlgn="base" hangingPunct="0">
        <a:spcBef>
          <a:spcPct val="20000"/>
        </a:spcBef>
        <a:spcAft>
          <a:spcPct val="0"/>
        </a:spcAft>
        <a:buChar char="»"/>
        <a:defRPr sz="6390">
          <a:solidFill>
            <a:schemeClr val="tx1"/>
          </a:solidFill>
          <a:latin typeface="+mn-lt"/>
        </a:defRPr>
      </a:lvl5pPr>
      <a:lvl6pPr marL="6999534" indent="-734124" algn="l" defTabSz="2940499" rtl="0" fontAlgn="base">
        <a:spcBef>
          <a:spcPct val="20000"/>
        </a:spcBef>
        <a:spcAft>
          <a:spcPct val="0"/>
        </a:spcAft>
        <a:buChar char="»"/>
        <a:defRPr sz="6390">
          <a:solidFill>
            <a:schemeClr val="tx1"/>
          </a:solidFill>
          <a:latin typeface="+mn-lt"/>
        </a:defRPr>
      </a:lvl6pPr>
      <a:lvl7pPr marL="7383948" indent="-734124" algn="l" defTabSz="2940499" rtl="0" fontAlgn="base">
        <a:spcBef>
          <a:spcPct val="20000"/>
        </a:spcBef>
        <a:spcAft>
          <a:spcPct val="0"/>
        </a:spcAft>
        <a:buChar char="»"/>
        <a:defRPr sz="6390">
          <a:solidFill>
            <a:schemeClr val="tx1"/>
          </a:solidFill>
          <a:latin typeface="+mn-lt"/>
        </a:defRPr>
      </a:lvl7pPr>
      <a:lvl8pPr marL="7768361" indent="-734124" algn="l" defTabSz="2940499" rtl="0" fontAlgn="base">
        <a:spcBef>
          <a:spcPct val="20000"/>
        </a:spcBef>
        <a:spcAft>
          <a:spcPct val="0"/>
        </a:spcAft>
        <a:buChar char="»"/>
        <a:defRPr sz="6390">
          <a:solidFill>
            <a:schemeClr val="tx1"/>
          </a:solidFill>
          <a:latin typeface="+mn-lt"/>
        </a:defRPr>
      </a:lvl8pPr>
      <a:lvl9pPr marL="8152775" indent="-734124" algn="l" defTabSz="2940499" rtl="0" fontAlgn="base">
        <a:spcBef>
          <a:spcPct val="20000"/>
        </a:spcBef>
        <a:spcAft>
          <a:spcPct val="0"/>
        </a:spcAft>
        <a:buChar char="»"/>
        <a:defRPr sz="639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768828" rtl="0" eaLnBrk="1" latinLnBrk="0" hangingPunct="1">
        <a:defRPr sz="1513" kern="1200">
          <a:solidFill>
            <a:schemeClr val="tx1"/>
          </a:solidFill>
          <a:latin typeface="+mn-lt"/>
          <a:ea typeface="+mn-ea"/>
          <a:cs typeface="+mn-cs"/>
        </a:defRPr>
      </a:lvl1pPr>
      <a:lvl2pPr marL="384414" algn="l" defTabSz="768828" rtl="0" eaLnBrk="1" latinLnBrk="0" hangingPunct="1">
        <a:defRPr sz="1513" kern="1200">
          <a:solidFill>
            <a:schemeClr val="tx1"/>
          </a:solidFill>
          <a:latin typeface="+mn-lt"/>
          <a:ea typeface="+mn-ea"/>
          <a:cs typeface="+mn-cs"/>
        </a:defRPr>
      </a:lvl2pPr>
      <a:lvl3pPr marL="768828" algn="l" defTabSz="768828" rtl="0" eaLnBrk="1" latinLnBrk="0" hangingPunct="1">
        <a:defRPr sz="1513" kern="1200">
          <a:solidFill>
            <a:schemeClr val="tx1"/>
          </a:solidFill>
          <a:latin typeface="+mn-lt"/>
          <a:ea typeface="+mn-ea"/>
          <a:cs typeface="+mn-cs"/>
        </a:defRPr>
      </a:lvl3pPr>
      <a:lvl4pPr marL="1153241" algn="l" defTabSz="768828" rtl="0" eaLnBrk="1" latinLnBrk="0" hangingPunct="1">
        <a:defRPr sz="1513" kern="1200">
          <a:solidFill>
            <a:schemeClr val="tx1"/>
          </a:solidFill>
          <a:latin typeface="+mn-lt"/>
          <a:ea typeface="+mn-ea"/>
          <a:cs typeface="+mn-cs"/>
        </a:defRPr>
      </a:lvl4pPr>
      <a:lvl5pPr marL="1537655" algn="l" defTabSz="768828" rtl="0" eaLnBrk="1" latinLnBrk="0" hangingPunct="1">
        <a:defRPr sz="1513" kern="1200">
          <a:solidFill>
            <a:schemeClr val="tx1"/>
          </a:solidFill>
          <a:latin typeface="+mn-lt"/>
          <a:ea typeface="+mn-ea"/>
          <a:cs typeface="+mn-cs"/>
        </a:defRPr>
      </a:lvl5pPr>
      <a:lvl6pPr marL="1922069" algn="l" defTabSz="768828" rtl="0" eaLnBrk="1" latinLnBrk="0" hangingPunct="1">
        <a:defRPr sz="1513" kern="1200">
          <a:solidFill>
            <a:schemeClr val="tx1"/>
          </a:solidFill>
          <a:latin typeface="+mn-lt"/>
          <a:ea typeface="+mn-ea"/>
          <a:cs typeface="+mn-cs"/>
        </a:defRPr>
      </a:lvl6pPr>
      <a:lvl7pPr marL="2306483" algn="l" defTabSz="768828" rtl="0" eaLnBrk="1" latinLnBrk="0" hangingPunct="1">
        <a:defRPr sz="1513" kern="1200">
          <a:solidFill>
            <a:schemeClr val="tx1"/>
          </a:solidFill>
          <a:latin typeface="+mn-lt"/>
          <a:ea typeface="+mn-ea"/>
          <a:cs typeface="+mn-cs"/>
        </a:defRPr>
      </a:lvl7pPr>
      <a:lvl8pPr marL="2690896" algn="l" defTabSz="768828" rtl="0" eaLnBrk="1" latinLnBrk="0" hangingPunct="1">
        <a:defRPr sz="1513" kern="1200">
          <a:solidFill>
            <a:schemeClr val="tx1"/>
          </a:solidFill>
          <a:latin typeface="+mn-lt"/>
          <a:ea typeface="+mn-ea"/>
          <a:cs typeface="+mn-cs"/>
        </a:defRPr>
      </a:lvl8pPr>
      <a:lvl9pPr marL="3075310" algn="l" defTabSz="768828" rtl="0" eaLnBrk="1" latinLnBrk="0" hangingPunct="1">
        <a:defRPr sz="15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https://www.postersession.com/order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50000" r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AutoShape 4"/>
          <p:cNvSpPr>
            <a:spLocks noChangeArrowheads="1"/>
          </p:cNvSpPr>
          <p:nvPr/>
        </p:nvSpPr>
        <p:spPr bwMode="auto">
          <a:xfrm>
            <a:off x="458914" y="24847388"/>
            <a:ext cx="10172168" cy="4639323"/>
          </a:xfrm>
          <a:prstGeom prst="roundRect">
            <a:avLst>
              <a:gd name="adj" fmla="val 6194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6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6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6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6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69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5802"/>
          </a:p>
        </p:txBody>
      </p:sp>
      <p:sp>
        <p:nvSpPr>
          <p:cNvPr id="22" name="AutoShape 4"/>
          <p:cNvSpPr>
            <a:spLocks noChangeArrowheads="1"/>
          </p:cNvSpPr>
          <p:nvPr/>
        </p:nvSpPr>
        <p:spPr bwMode="auto">
          <a:xfrm>
            <a:off x="458914" y="18502119"/>
            <a:ext cx="10172168" cy="6046981"/>
          </a:xfrm>
          <a:prstGeom prst="roundRect">
            <a:avLst>
              <a:gd name="adj" fmla="val 3634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6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6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6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6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69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5802"/>
          </a:p>
        </p:txBody>
      </p:sp>
      <p:sp>
        <p:nvSpPr>
          <p:cNvPr id="21" name="AutoShape 50"/>
          <p:cNvSpPr>
            <a:spLocks noChangeArrowheads="1"/>
          </p:cNvSpPr>
          <p:nvPr/>
        </p:nvSpPr>
        <p:spPr bwMode="auto">
          <a:xfrm>
            <a:off x="10930357" y="13135906"/>
            <a:ext cx="9945656" cy="16304090"/>
          </a:xfrm>
          <a:prstGeom prst="roundRect">
            <a:avLst>
              <a:gd name="adj" fmla="val 2414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6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6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6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6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69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5802"/>
          </a:p>
        </p:txBody>
      </p:sp>
      <p:sp>
        <p:nvSpPr>
          <p:cNvPr id="33" name="AutoShape 50"/>
          <p:cNvSpPr>
            <a:spLocks noChangeArrowheads="1"/>
          </p:cNvSpPr>
          <p:nvPr/>
        </p:nvSpPr>
        <p:spPr bwMode="auto">
          <a:xfrm>
            <a:off x="10930357" y="5600775"/>
            <a:ext cx="9945656" cy="7234446"/>
          </a:xfrm>
          <a:prstGeom prst="roundRect">
            <a:avLst>
              <a:gd name="adj" fmla="val 2414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6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6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6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6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69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5802"/>
          </a:p>
        </p:txBody>
      </p:sp>
      <p:sp>
        <p:nvSpPr>
          <p:cNvPr id="34" name="AutoShape 4"/>
          <p:cNvSpPr>
            <a:spLocks noChangeArrowheads="1"/>
          </p:cNvSpPr>
          <p:nvPr/>
        </p:nvSpPr>
        <p:spPr bwMode="auto">
          <a:xfrm>
            <a:off x="472262" y="5604458"/>
            <a:ext cx="10115788" cy="12599373"/>
          </a:xfrm>
          <a:prstGeom prst="roundRect">
            <a:avLst>
              <a:gd name="adj" fmla="val 1852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6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6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6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6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69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5802"/>
          </a:p>
        </p:txBody>
      </p:sp>
      <p:sp>
        <p:nvSpPr>
          <p:cNvPr id="35" name="Text Box 11"/>
          <p:cNvSpPr txBox="1">
            <a:spLocks noChangeArrowheads="1"/>
          </p:cNvSpPr>
          <p:nvPr/>
        </p:nvSpPr>
        <p:spPr bwMode="auto">
          <a:xfrm>
            <a:off x="11342485" y="13524630"/>
            <a:ext cx="9214532" cy="892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1250" tIns="30625" rIns="61250" bIns="30625">
            <a:spAutoFit/>
          </a:bodyPr>
          <a:lstStyle>
            <a:lvl1pPr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9pPr>
          </a:lstStyle>
          <a:p>
            <a:pPr rtl="1" eaLnBrk="1" hangingPunct="1">
              <a:spcBef>
                <a:spcPct val="50000"/>
              </a:spcBef>
            </a:pPr>
            <a:r>
              <a:rPr lang="fa-IR" altLang="en-US" sz="5400" b="1" dirty="0" smtClean="0">
                <a:cs typeface="B Titr" panose="00000700000000000000" pitchFamily="2" charset="-78"/>
              </a:rPr>
              <a:t>روش/ساختار/مدل پیشنهادی</a:t>
            </a:r>
            <a:endParaRPr lang="en-US" altLang="en-US" sz="5400" b="1" dirty="0">
              <a:cs typeface="B Titr" panose="00000700000000000000" pitchFamily="2" charset="-78"/>
            </a:endParaRPr>
          </a:p>
        </p:txBody>
      </p:sp>
      <p:sp>
        <p:nvSpPr>
          <p:cNvPr id="36" name="AutoShape 13"/>
          <p:cNvSpPr>
            <a:spLocks noChangeArrowheads="1"/>
          </p:cNvSpPr>
          <p:nvPr/>
        </p:nvSpPr>
        <p:spPr bwMode="auto">
          <a:xfrm>
            <a:off x="472262" y="349694"/>
            <a:ext cx="20403752" cy="4834329"/>
          </a:xfrm>
          <a:prstGeom prst="roundRect">
            <a:avLst>
              <a:gd name="adj" fmla="val 5038"/>
            </a:avLst>
          </a:prstGeom>
          <a:gradFill rotWithShape="1">
            <a:gsLst>
              <a:gs pos="0">
                <a:schemeClr val="bg1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lIns="61250" tIns="30625" rIns="61250" bIns="30625" anchor="ctr"/>
          <a:lstStyle>
            <a:lvl1pPr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5802">
              <a:solidFill>
                <a:schemeClr val="bg1"/>
              </a:solidFill>
            </a:endParaRPr>
          </a:p>
        </p:txBody>
      </p:sp>
      <p:sp>
        <p:nvSpPr>
          <p:cNvPr id="37" name="Text Box 14"/>
          <p:cNvSpPr txBox="1">
            <a:spLocks noChangeArrowheads="1"/>
          </p:cNvSpPr>
          <p:nvPr/>
        </p:nvSpPr>
        <p:spPr bwMode="auto">
          <a:xfrm>
            <a:off x="803272" y="795369"/>
            <a:ext cx="19753745" cy="4001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1250" tIns="30625" rIns="61250" bIns="30625">
            <a:spAutoFit/>
          </a:bodyPr>
          <a:lstStyle>
            <a:lvl1pPr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9pPr>
          </a:lstStyle>
          <a:p>
            <a:pPr rtl="1" eaLnBrk="1" hangingPunct="1">
              <a:spcBef>
                <a:spcPct val="50000"/>
              </a:spcBef>
            </a:pPr>
            <a:r>
              <a:rPr lang="fa-IR" altLang="en-US" sz="8000" b="1" dirty="0" smtClean="0">
                <a:cs typeface="B Titr" panose="00000700000000000000" pitchFamily="2" charset="-78"/>
              </a:rPr>
              <a:t>عنوان</a:t>
            </a:r>
            <a:r>
              <a:rPr lang="en-US" altLang="en-US" sz="8000" b="1" dirty="0" smtClean="0">
                <a:cs typeface="B Titr" panose="00000700000000000000" pitchFamily="2" charset="-78"/>
              </a:rPr>
              <a:t> </a:t>
            </a:r>
            <a:r>
              <a:rPr lang="fa-IR" altLang="en-US" sz="8000" b="1" dirty="0" smtClean="0">
                <a:cs typeface="B Titr" panose="00000700000000000000" pitchFamily="2" charset="-78"/>
              </a:rPr>
              <a:t>پروژه</a:t>
            </a:r>
            <a:endParaRPr lang="en-US" altLang="en-US" sz="7200" b="1" dirty="0"/>
          </a:p>
          <a:p>
            <a:pPr rtl="1" eaLnBrk="1" hangingPunct="1">
              <a:spcBef>
                <a:spcPts val="0"/>
              </a:spcBef>
              <a:spcAft>
                <a:spcPts val="600"/>
              </a:spcAft>
            </a:pPr>
            <a:endParaRPr lang="fa-IR" altLang="en-US" sz="2000" b="1" dirty="0" smtClean="0">
              <a:cs typeface="B Titr" panose="00000700000000000000" pitchFamily="2" charset="-78"/>
            </a:endParaRPr>
          </a:p>
          <a:p>
            <a:pPr rtl="1" eaLnBrk="1" hangingPunct="1">
              <a:spcBef>
                <a:spcPts val="0"/>
              </a:spcBef>
              <a:spcAft>
                <a:spcPts val="600"/>
              </a:spcAft>
            </a:pPr>
            <a:endParaRPr lang="en-US" altLang="en-US" sz="1200" b="1" dirty="0" smtClean="0">
              <a:cs typeface="B Titr" panose="00000700000000000000" pitchFamily="2" charset="-78"/>
            </a:endParaRPr>
          </a:p>
          <a:p>
            <a:pPr rtl="1" eaLnBrk="1" hangingPunct="1">
              <a:spcBef>
                <a:spcPts val="0"/>
              </a:spcBef>
              <a:spcAft>
                <a:spcPts val="600"/>
              </a:spcAft>
            </a:pPr>
            <a:r>
              <a:rPr lang="fa-IR" altLang="en-US" sz="4400" b="1" dirty="0" smtClean="0">
                <a:cs typeface="B Titr" panose="00000700000000000000" pitchFamily="2" charset="-78"/>
              </a:rPr>
              <a:t>دانشجو:</a:t>
            </a:r>
          </a:p>
          <a:p>
            <a:pPr rtl="1" eaLnBrk="1" hangingPunct="1">
              <a:spcBef>
                <a:spcPts val="0"/>
              </a:spcBef>
              <a:spcAft>
                <a:spcPts val="600"/>
              </a:spcAft>
            </a:pPr>
            <a:r>
              <a:rPr lang="fa-IR" altLang="en-US" sz="4400" b="1" dirty="0" smtClean="0">
                <a:cs typeface="B Titr" panose="00000700000000000000" pitchFamily="2" charset="-78"/>
              </a:rPr>
              <a:t>استاد راهنما: </a:t>
            </a:r>
            <a:endParaRPr lang="en-US" altLang="en-US" sz="4400" b="1" dirty="0"/>
          </a:p>
          <a:p>
            <a:pPr rtl="1" eaLnBrk="1" hangingPunct="1"/>
            <a:r>
              <a:rPr lang="fa-IR" altLang="en-US" sz="2800" b="1" dirty="0">
                <a:cs typeface="B Titr" panose="00000700000000000000" pitchFamily="2" charset="-78"/>
              </a:rPr>
              <a:t>دانشکده مهندسی برق و کامپیوتر، دانشگاه </a:t>
            </a:r>
            <a:r>
              <a:rPr lang="fa-IR" altLang="en-US" sz="2800" b="1" dirty="0" smtClean="0">
                <a:cs typeface="B Titr" panose="00000700000000000000" pitchFamily="2" charset="-78"/>
              </a:rPr>
              <a:t>تهران</a:t>
            </a:r>
            <a:endParaRPr lang="fa-IR" altLang="en-US" sz="2800" b="1" dirty="0">
              <a:cs typeface="B Titr" panose="00000700000000000000" pitchFamily="2" charset="-78"/>
            </a:endParaRPr>
          </a:p>
        </p:txBody>
      </p:sp>
      <p:sp>
        <p:nvSpPr>
          <p:cNvPr id="38" name="Text Box 42"/>
          <p:cNvSpPr txBox="1">
            <a:spLocks noChangeArrowheads="1"/>
          </p:cNvSpPr>
          <p:nvPr/>
        </p:nvSpPr>
        <p:spPr bwMode="auto">
          <a:xfrm>
            <a:off x="2936141" y="5908660"/>
            <a:ext cx="4746238" cy="892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1250" tIns="30625" rIns="61250" bIns="30625">
            <a:spAutoFit/>
          </a:bodyPr>
          <a:lstStyle>
            <a:lvl1pPr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a-IR" altLang="en-US" sz="5400" b="1" dirty="0">
                <a:cs typeface="B Titr" panose="00000700000000000000" pitchFamily="2" charset="-78"/>
              </a:rPr>
              <a:t>نتایج</a:t>
            </a:r>
            <a:endParaRPr lang="en-US" altLang="en-US" sz="5400" b="1" dirty="0"/>
          </a:p>
        </p:txBody>
      </p:sp>
      <p:sp>
        <p:nvSpPr>
          <p:cNvPr id="39" name="Text Box 43"/>
          <p:cNvSpPr txBox="1">
            <a:spLocks noChangeArrowheads="1"/>
          </p:cNvSpPr>
          <p:nvPr/>
        </p:nvSpPr>
        <p:spPr bwMode="auto">
          <a:xfrm>
            <a:off x="13263082" y="5898317"/>
            <a:ext cx="4746238" cy="892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1250" tIns="30625" rIns="61250" bIns="30625">
            <a:spAutoFit/>
          </a:bodyPr>
          <a:lstStyle>
            <a:lvl1pPr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a-IR" altLang="en-US" sz="5400" b="1" dirty="0" smtClean="0">
                <a:cs typeface="B Titr" panose="00000700000000000000" pitchFamily="2" charset="-78"/>
              </a:rPr>
              <a:t>مقدمه / خلاصه</a:t>
            </a:r>
            <a:endParaRPr lang="en-US" altLang="en-US" sz="5400" b="1" dirty="0"/>
          </a:p>
        </p:txBody>
      </p:sp>
      <p:sp>
        <p:nvSpPr>
          <p:cNvPr id="40" name="Text Box 19">
            <a:hlinkClick r:id="rId4"/>
          </p:cNvPr>
          <p:cNvSpPr txBox="1">
            <a:spLocks noChangeArrowheads="1"/>
          </p:cNvSpPr>
          <p:nvPr/>
        </p:nvSpPr>
        <p:spPr bwMode="auto">
          <a:xfrm>
            <a:off x="103882" y="30631651"/>
            <a:ext cx="21188561" cy="868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389438" eaLnBrk="0" hangingPunct="0">
              <a:defRPr sz="69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69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69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69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69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5045" b="1" i="1" dirty="0">
              <a:solidFill>
                <a:srgbClr val="0046D2"/>
              </a:solidFill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9320" y="2336707"/>
            <a:ext cx="2546631" cy="2546631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818" y="2336707"/>
            <a:ext cx="3244710" cy="2544709"/>
          </a:xfrm>
          <a:prstGeom prst="rect">
            <a:avLst/>
          </a:prstGeom>
        </p:spPr>
      </p:pic>
      <p:sp>
        <p:nvSpPr>
          <p:cNvPr id="43" name="Text Box 9"/>
          <p:cNvSpPr txBox="1">
            <a:spLocks noChangeArrowheads="1"/>
          </p:cNvSpPr>
          <p:nvPr/>
        </p:nvSpPr>
        <p:spPr bwMode="auto">
          <a:xfrm>
            <a:off x="11342485" y="7156773"/>
            <a:ext cx="9079115" cy="4564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1250" tIns="30625" rIns="61250" bIns="30625">
            <a:spAutoFit/>
          </a:bodyPr>
          <a:lstStyle>
            <a:lvl1pPr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rtl="1">
              <a:lnSpc>
                <a:spcPct val="95000"/>
              </a:lnSpc>
            </a:pPr>
            <a:r>
              <a:rPr lang="fa-IR" altLang="en-US" sz="2800" dirty="0">
                <a:latin typeface="Times New Roman" pitchFamily="18" charset="0"/>
                <a:cs typeface="B Nazanin" panose="00000400000000000000" pitchFamily="2" charset="-78"/>
              </a:rPr>
              <a:t>در اين بخش پس از </a:t>
            </a:r>
            <a:r>
              <a:rPr lang="fa-IR" altLang="en-US" sz="2800" dirty="0" smtClean="0">
                <a:latin typeface="Times New Roman" pitchFamily="18" charset="0"/>
                <a:cs typeface="B Nazanin" panose="00000400000000000000" pitchFamily="2" charset="-78"/>
              </a:rPr>
              <a:t>بيان خلاصة مساله </a:t>
            </a:r>
            <a:r>
              <a:rPr lang="fa-IR" altLang="en-US" sz="2800" dirty="0">
                <a:latin typeface="Times New Roman" pitchFamily="18" charset="0"/>
                <a:cs typeface="B Nazanin" panose="00000400000000000000" pitchFamily="2" charset="-78"/>
              </a:rPr>
              <a:t>و موضوع مورد بررسی در پروژه، </a:t>
            </a:r>
            <a:r>
              <a:rPr lang="fa-IR" altLang="en-US" sz="2800" dirty="0" smtClean="0">
                <a:latin typeface="Times New Roman" pitchFamily="18" charset="0"/>
                <a:cs typeface="B Nazanin" panose="00000400000000000000" pitchFamily="2" charset="-78"/>
              </a:rPr>
              <a:t>در صورت نیاز تاريخچه‌ای </a:t>
            </a:r>
            <a:r>
              <a:rPr lang="fa-IR" altLang="en-US" sz="2800" dirty="0">
                <a:latin typeface="Times New Roman" pitchFamily="18" charset="0"/>
                <a:cs typeface="B Nazanin" panose="00000400000000000000" pitchFamily="2" charset="-78"/>
              </a:rPr>
              <a:t>کوتاه از </a:t>
            </a:r>
            <a:r>
              <a:rPr lang="fa-IR" altLang="en-US" sz="2800" dirty="0" smtClean="0">
                <a:latin typeface="Times New Roman" pitchFamily="18" charset="0"/>
                <a:cs typeface="B Nazanin" panose="00000400000000000000" pitchFamily="2" charset="-78"/>
              </a:rPr>
              <a:t>آن </a:t>
            </a:r>
            <a:r>
              <a:rPr lang="fa-IR" altLang="en-US" sz="2800" dirty="0">
                <a:latin typeface="Times New Roman" pitchFamily="18" charset="0"/>
                <a:cs typeface="B Nazanin" panose="00000400000000000000" pitchFamily="2" charset="-78"/>
              </a:rPr>
              <a:t>ذکر شود </a:t>
            </a:r>
            <a:r>
              <a:rPr lang="fa-IR" altLang="en-US" sz="2800" dirty="0" smtClean="0">
                <a:latin typeface="Times New Roman" pitchFamily="18" charset="0"/>
                <a:cs typeface="B Nazanin" panose="00000400000000000000" pitchFamily="2" charset="-78"/>
              </a:rPr>
              <a:t>و سعی شود به </a:t>
            </a:r>
            <a:r>
              <a:rPr lang="fa-IR" altLang="en-US" sz="2800" dirty="0">
                <a:latin typeface="Times New Roman" pitchFamily="18" charset="0"/>
                <a:cs typeface="B Nazanin" panose="00000400000000000000" pitchFamily="2" charset="-78"/>
              </a:rPr>
              <a:t>موارد زیر </a:t>
            </a:r>
            <a:r>
              <a:rPr lang="fa-IR" altLang="en-US" sz="2800" dirty="0" smtClean="0">
                <a:latin typeface="Times New Roman" pitchFamily="18" charset="0"/>
                <a:cs typeface="B Nazanin" panose="00000400000000000000" pitchFamily="2" charset="-78"/>
              </a:rPr>
              <a:t>پرداخته </a:t>
            </a:r>
            <a:r>
              <a:rPr lang="fa-IR" altLang="en-US" sz="2800" dirty="0">
                <a:latin typeface="Times New Roman" pitchFamily="18" charset="0"/>
                <a:cs typeface="B Nazanin" panose="00000400000000000000" pitchFamily="2" charset="-78"/>
              </a:rPr>
              <a:t>شود. </a:t>
            </a:r>
          </a:p>
          <a:p>
            <a:pPr marL="457200" indent="-457200" algn="r" rtl="1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fa-IR" altLang="en-US" sz="2800" dirty="0" smtClean="0">
                <a:latin typeface="Times New Roman" pitchFamily="18" charset="0"/>
                <a:cs typeface="B Nazanin" panose="00000400000000000000" pitchFamily="2" charset="-78"/>
              </a:rPr>
              <a:t>نوع پروژه (تحقیقاتی بنیادی، تحقیقاتی کاربردی، شبیه سازی، پیاده سازی)</a:t>
            </a:r>
          </a:p>
          <a:p>
            <a:pPr marL="457200" indent="-457200" algn="r" rtl="1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fa-IR" altLang="en-US" sz="2800" dirty="0" smtClean="0">
                <a:latin typeface="Times New Roman" pitchFamily="18" charset="0"/>
                <a:cs typeface="B Nazanin" panose="00000400000000000000" pitchFamily="2" charset="-78"/>
              </a:rPr>
              <a:t>اهداف پروژه</a:t>
            </a:r>
            <a:endParaRPr lang="fa-IR" altLang="en-US" sz="2800" dirty="0">
              <a:latin typeface="Times New Roman" pitchFamily="18" charset="0"/>
              <a:cs typeface="B Nazanin" panose="00000400000000000000" pitchFamily="2" charset="-78"/>
            </a:endParaRPr>
          </a:p>
          <a:p>
            <a:pPr marL="457200" indent="-457200" algn="r" rtl="1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fa-IR" altLang="en-US" sz="2800" dirty="0">
                <a:latin typeface="Times New Roman" pitchFamily="18" charset="0"/>
                <a:cs typeface="B Nazanin" panose="00000400000000000000" pitchFamily="2" charset="-78"/>
              </a:rPr>
              <a:t>سوال </a:t>
            </a:r>
            <a:r>
              <a:rPr lang="fa-IR" altLang="en-US" sz="2800" dirty="0" smtClean="0">
                <a:latin typeface="Times New Roman" pitchFamily="18" charset="0"/>
                <a:cs typeface="B Nazanin" panose="00000400000000000000" pitchFamily="2" charset="-78"/>
              </a:rPr>
              <a:t>اصلی و فرضیه ها</a:t>
            </a:r>
          </a:p>
          <a:p>
            <a:pPr marL="457200" indent="-457200" algn="r" rtl="1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fa-IR" altLang="en-US" sz="2800" dirty="0" smtClean="0">
                <a:latin typeface="Times New Roman" pitchFamily="18" charset="0"/>
                <a:cs typeface="B Nazanin" panose="00000400000000000000" pitchFamily="2" charset="-78"/>
              </a:rPr>
              <a:t>روش پاسخ به سوال </a:t>
            </a:r>
            <a:endParaRPr lang="en-US" altLang="en-US" sz="2800" dirty="0" smtClean="0">
              <a:latin typeface="Times New Roman" pitchFamily="18" charset="0"/>
              <a:cs typeface="B Nazanin" panose="00000400000000000000" pitchFamily="2" charset="-78"/>
            </a:endParaRPr>
          </a:p>
          <a:p>
            <a:pPr marL="457200" indent="-457200" algn="r" rtl="1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fa-IR" altLang="en-US" sz="2800" dirty="0" smtClean="0">
                <a:latin typeface="Times New Roman" pitchFamily="18" charset="0"/>
                <a:cs typeface="B Nazanin" panose="00000400000000000000" pitchFamily="2" charset="-78"/>
              </a:rPr>
              <a:t>دستاورد ها و خروجی ها</a:t>
            </a:r>
          </a:p>
          <a:p>
            <a:pPr marL="457200" indent="-457200" algn="r" rtl="1">
              <a:lnSpc>
                <a:spcPct val="95000"/>
              </a:lnSpc>
              <a:buFont typeface="Arial" panose="020B0604020202020204" pitchFamily="34" charset="0"/>
              <a:buChar char="•"/>
            </a:pPr>
            <a:endParaRPr lang="fa-IR" altLang="en-US" sz="2800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r>
              <a:rPr lang="fa-IR" altLang="en-US" sz="2800" dirty="0" smtClean="0">
                <a:latin typeface="Times New Roman" pitchFamily="18" charset="0"/>
                <a:cs typeface="B Nazanin" panose="00000400000000000000" pitchFamily="2" charset="-78"/>
              </a:rPr>
              <a:t>بخشها </a:t>
            </a:r>
            <a:r>
              <a:rPr lang="fa-IR" altLang="en-US" sz="2800" dirty="0">
                <a:latin typeface="Times New Roman" pitchFamily="18" charset="0"/>
                <a:cs typeface="B Nazanin" panose="00000400000000000000" pitchFamily="2" charset="-78"/>
              </a:rPr>
              <a:t>را میتوانید به یکدیگر پیوند بزنید و یا مانند این </a:t>
            </a:r>
            <a:r>
              <a:rPr lang="fa-IR" altLang="en-US" sz="2800" dirty="0" smtClean="0">
                <a:latin typeface="Times New Roman" pitchFamily="18" charset="0"/>
                <a:cs typeface="B Nazanin" panose="00000400000000000000" pitchFamily="2" charset="-78"/>
              </a:rPr>
              <a:t>قالب، </a:t>
            </a:r>
            <a:r>
              <a:rPr lang="fa-IR" altLang="en-US" sz="2800" dirty="0">
                <a:latin typeface="Times New Roman" pitchFamily="18" charset="0"/>
                <a:cs typeface="B Nazanin" panose="00000400000000000000" pitchFamily="2" charset="-78"/>
              </a:rPr>
              <a:t>جدا کنید. </a:t>
            </a:r>
            <a:endParaRPr lang="fa-IR" altLang="en-US" sz="2800" dirty="0" smtClean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2800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r>
              <a:rPr lang="fa-IR" altLang="en-US" sz="2800" b="1" dirty="0" smtClean="0">
                <a:latin typeface="Times New Roman" pitchFamily="18" charset="0"/>
                <a:cs typeface="B Nazanin" panose="00000400000000000000" pitchFamily="2" charset="-78"/>
              </a:rPr>
              <a:t>* </a:t>
            </a:r>
            <a:r>
              <a:rPr lang="fa-IR" altLang="en-US" sz="2800" dirty="0" smtClean="0">
                <a:latin typeface="Times New Roman" pitchFamily="18" charset="0"/>
                <a:cs typeface="B Nazanin" panose="00000400000000000000" pitchFamily="2" charset="-78"/>
              </a:rPr>
              <a:t>سایز فونت پیشنهادی برای این بخش: ۲۸</a:t>
            </a:r>
            <a:endParaRPr lang="en-US" altLang="en-US" sz="3800" b="1" dirty="0">
              <a:latin typeface="Times New Roman" pitchFamily="18" charset="0"/>
              <a:cs typeface="B Nazanin" panose="00000400000000000000" pitchFamily="2" charset="-78"/>
            </a:endParaRPr>
          </a:p>
        </p:txBody>
      </p:sp>
      <p:sp>
        <p:nvSpPr>
          <p:cNvPr id="44" name="Text Box 36"/>
          <p:cNvSpPr txBox="1">
            <a:spLocks noChangeArrowheads="1"/>
          </p:cNvSpPr>
          <p:nvPr/>
        </p:nvSpPr>
        <p:spPr bwMode="auto">
          <a:xfrm>
            <a:off x="11342485" y="15151490"/>
            <a:ext cx="9079115" cy="4842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40974" tIns="20486" rIns="40974" bIns="20486">
            <a:spAutoFit/>
          </a:bodyPr>
          <a:lstStyle>
            <a:lvl1pPr defTabSz="488950" eaLnBrk="0" hangingPunct="0">
              <a:defRPr sz="69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88950" eaLnBrk="0" hangingPunct="0">
              <a:defRPr sz="69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88950" eaLnBrk="0" hangingPunct="0">
              <a:defRPr sz="69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88950" eaLnBrk="0" hangingPunct="0">
              <a:defRPr sz="69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88950" eaLnBrk="0" hangingPunct="0">
              <a:defRPr sz="69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488950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488950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488950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488950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rtl="1"/>
            <a:r>
              <a:rPr lang="fa-IR" altLang="en-US" sz="2600" dirty="0" smtClean="0">
                <a:latin typeface="Times New Roman" pitchFamily="18" charset="0"/>
                <a:cs typeface="B Nazanin" panose="00000400000000000000" pitchFamily="2" charset="-78"/>
              </a:rPr>
              <a:t>در </a:t>
            </a:r>
            <a:r>
              <a:rPr lang="fa-IR" altLang="en-US" sz="2600" dirty="0">
                <a:latin typeface="Times New Roman" pitchFamily="18" charset="0"/>
                <a:cs typeface="B Nazanin" panose="00000400000000000000" pitchFamily="2" charset="-78"/>
              </a:rPr>
              <a:t>این بخش </a:t>
            </a:r>
            <a:r>
              <a:rPr lang="fa-IR" altLang="en-US" sz="2600" dirty="0" smtClean="0">
                <a:latin typeface="Times New Roman" pitchFamily="18" charset="0"/>
                <a:cs typeface="B Nazanin" panose="00000400000000000000" pitchFamily="2" charset="-78"/>
              </a:rPr>
              <a:t>به </a:t>
            </a:r>
            <a:r>
              <a:rPr lang="fa-IR" altLang="en-US" sz="2600" dirty="0">
                <a:latin typeface="Times New Roman" pitchFamily="18" charset="0"/>
                <a:cs typeface="B Nazanin" panose="00000400000000000000" pitchFamily="2" charset="-78"/>
              </a:rPr>
              <a:t>تناسب موضوع پروژه در مورد روش/ ساختار/ مدل/ ... استفاده شده و همچنین </a:t>
            </a:r>
            <a:r>
              <a:rPr lang="fa-IR" altLang="en-US" sz="2600" dirty="0" smtClean="0">
                <a:latin typeface="Times New Roman" pitchFamily="18" charset="0"/>
                <a:cs typeface="B Nazanin" panose="00000400000000000000" pitchFamily="2" charset="-78"/>
              </a:rPr>
              <a:t>ابزارها/محيط </a:t>
            </a:r>
            <a:r>
              <a:rPr lang="fa-IR" altLang="en-US" sz="2600" dirty="0">
                <a:latin typeface="Times New Roman" pitchFamily="18" charset="0"/>
                <a:cs typeface="B Nazanin" panose="00000400000000000000" pitchFamily="2" charset="-78"/>
              </a:rPr>
              <a:t>پیاده سازی/ شبیه سازی/..... و معيار ارزيابی نتايج بدست </a:t>
            </a:r>
            <a:r>
              <a:rPr lang="fa-IR" altLang="en-US" sz="2600" dirty="0" smtClean="0">
                <a:latin typeface="Times New Roman" pitchFamily="18" charset="0"/>
                <a:cs typeface="B Nazanin" panose="00000400000000000000" pitchFamily="2" charset="-78"/>
              </a:rPr>
              <a:t>آمده </a:t>
            </a:r>
            <a:r>
              <a:rPr lang="fa-IR" altLang="en-US" sz="2600" dirty="0">
                <a:latin typeface="Times New Roman" pitchFamily="18" charset="0"/>
                <a:cs typeface="B Nazanin" panose="00000400000000000000" pitchFamily="2" charset="-78"/>
              </a:rPr>
              <a:t>صحبت خواهيد </a:t>
            </a:r>
            <a:r>
              <a:rPr lang="fa-IR" altLang="en-US" sz="2600" dirty="0" smtClean="0">
                <a:latin typeface="Times New Roman" pitchFamily="18" charset="0"/>
                <a:cs typeface="B Nazanin" panose="00000400000000000000" pitchFamily="2" charset="-78"/>
              </a:rPr>
              <a:t>کرد. این بخش باید هسته کاری که انجام داده اید را بطور خلاصه ولی شفاف نشان دهد. </a:t>
            </a:r>
          </a:p>
          <a:p>
            <a:pPr algn="just" rtl="1"/>
            <a:endParaRPr lang="fa-IR" altLang="en-US" sz="2600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just" rtl="1"/>
            <a:r>
              <a:rPr lang="fa-IR" altLang="en-US" sz="2600" dirty="0" smtClean="0">
                <a:latin typeface="Times New Roman" pitchFamily="18" charset="0"/>
                <a:cs typeface="B Nazanin" panose="00000400000000000000" pitchFamily="2" charset="-78"/>
              </a:rPr>
              <a:t>* سایز فونت پیشنهادی برای این بخش: ۲۶</a:t>
            </a:r>
            <a:endParaRPr lang="fa-IR" altLang="en-US" sz="2600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just" rtl="1"/>
            <a:endParaRPr lang="fa-IR" altLang="en-US" sz="2600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just" rtl="1"/>
            <a:endParaRPr lang="fa-IR" altLang="en-US" sz="2600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just" rtl="1"/>
            <a:endParaRPr lang="fa-IR" altLang="en-US" sz="2600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just" rtl="1"/>
            <a:endParaRPr lang="fa-IR" altLang="en-US" sz="2600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just" rtl="1"/>
            <a:endParaRPr lang="fa-IR" altLang="en-US" sz="2600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just" rtl="1"/>
            <a:r>
              <a:rPr lang="fa-IR" altLang="en-US" sz="2600" dirty="0">
                <a:latin typeface="Times New Roman" pitchFamily="18" charset="0"/>
                <a:cs typeface="B Nazanin" panose="00000400000000000000" pitchFamily="2" charset="-78"/>
              </a:rPr>
              <a:t> </a:t>
            </a:r>
          </a:p>
        </p:txBody>
      </p:sp>
      <p:sp>
        <p:nvSpPr>
          <p:cNvPr id="45" name="Text Box 19"/>
          <p:cNvSpPr txBox="1">
            <a:spLocks noChangeArrowheads="1"/>
          </p:cNvSpPr>
          <p:nvPr/>
        </p:nvSpPr>
        <p:spPr bwMode="auto">
          <a:xfrm>
            <a:off x="899531" y="6959362"/>
            <a:ext cx="9290933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3400" indent="-533400" defTabSz="4389438" eaLnBrk="0" hangingPunct="0">
              <a:defRPr sz="69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69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69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69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69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rtl="1"/>
            <a:endParaRPr lang="fa-IR" altLang="en-US" sz="2600" dirty="0" smtClean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r>
              <a:rPr lang="fa-IR" altLang="en-US" sz="2600" dirty="0" smtClean="0">
                <a:latin typeface="Times New Roman" pitchFamily="18" charset="0"/>
                <a:cs typeface="B Nazanin" panose="00000400000000000000" pitchFamily="2" charset="-78"/>
              </a:rPr>
              <a:t>اين </a:t>
            </a:r>
            <a:r>
              <a:rPr lang="fa-IR" altLang="en-US" sz="2600" dirty="0">
                <a:latin typeface="Times New Roman" pitchFamily="18" charset="0"/>
                <a:cs typeface="B Nazanin" panose="00000400000000000000" pitchFamily="2" charset="-78"/>
              </a:rPr>
              <a:t>بخش ارائه دهنده‌ی نتايج حاصل از کار خواهد بود. در اين قسمت علاوه بر ارائه و تحليل نتايج، در مورد ويژگی‌ها/ مزایا/ دستاوردها/ و .... صحبت خواهيد کرد</a:t>
            </a:r>
            <a:r>
              <a:rPr lang="fa-IR" altLang="en-US" sz="2600" dirty="0" smtClean="0">
                <a:latin typeface="Times New Roman" pitchFamily="18" charset="0"/>
                <a:cs typeface="B Nazanin" panose="00000400000000000000" pitchFamily="2" charset="-78"/>
              </a:rPr>
              <a:t>.</a:t>
            </a:r>
            <a:endParaRPr lang="en-US" altLang="en-US" sz="2600" dirty="0" smtClean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endParaRPr lang="en-US" altLang="en-US" sz="2600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r>
              <a:rPr lang="fa-IR" altLang="en-US" sz="2600" dirty="0" smtClean="0">
                <a:latin typeface="Times New Roman" pitchFamily="18" charset="0"/>
                <a:cs typeface="B Nazanin" panose="00000400000000000000" pitchFamily="2" charset="-78"/>
              </a:rPr>
              <a:t>*سایز فونت پیشنهادی برای این بخش: ۲6 </a:t>
            </a:r>
            <a:endParaRPr lang="fa-IR" altLang="en-US" sz="2600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endParaRPr lang="en-US" altLang="en-US" sz="2800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endParaRPr lang="fa-IR" altLang="en-US" sz="2800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endParaRPr lang="fa-IR" altLang="en-US" sz="2800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endParaRPr lang="fa-IR" altLang="en-US" sz="2800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r>
              <a:rPr lang="fa-IR" altLang="en-US" sz="2800" dirty="0">
                <a:latin typeface="Times New Roman" pitchFamily="18" charset="0"/>
                <a:cs typeface="B Nazanin" panose="00000400000000000000" pitchFamily="2" charset="-78"/>
              </a:rPr>
              <a:t> </a:t>
            </a:r>
          </a:p>
        </p:txBody>
      </p:sp>
      <p:sp>
        <p:nvSpPr>
          <p:cNvPr id="48" name="Text Box 11"/>
          <p:cNvSpPr txBox="1">
            <a:spLocks noChangeArrowheads="1"/>
          </p:cNvSpPr>
          <p:nvPr/>
        </p:nvSpPr>
        <p:spPr bwMode="auto">
          <a:xfrm>
            <a:off x="2936141" y="18665723"/>
            <a:ext cx="5469087" cy="892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1250" tIns="30625" rIns="61250" bIns="30625">
            <a:spAutoFit/>
          </a:bodyPr>
          <a:lstStyle>
            <a:lvl1pPr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9pPr>
          </a:lstStyle>
          <a:p>
            <a:pPr rtl="1" eaLnBrk="1" hangingPunct="1">
              <a:spcBef>
                <a:spcPct val="50000"/>
              </a:spcBef>
            </a:pPr>
            <a:r>
              <a:rPr lang="fa-IR" altLang="en-US" sz="5400" b="1" dirty="0" smtClean="0">
                <a:cs typeface="B Titr" panose="00000700000000000000" pitchFamily="2" charset="-78"/>
              </a:rPr>
              <a:t>جمع بندی</a:t>
            </a:r>
            <a:endParaRPr lang="en-US" altLang="en-US" sz="5400" b="1" dirty="0">
              <a:cs typeface="B Titr" panose="00000700000000000000" pitchFamily="2" charset="-78"/>
            </a:endParaRPr>
          </a:p>
        </p:txBody>
      </p:sp>
      <p:sp>
        <p:nvSpPr>
          <p:cNvPr id="49" name="Text Box 40"/>
          <p:cNvSpPr txBox="1">
            <a:spLocks noChangeArrowheads="1"/>
          </p:cNvSpPr>
          <p:nvPr/>
        </p:nvSpPr>
        <p:spPr bwMode="auto">
          <a:xfrm>
            <a:off x="801221" y="20101460"/>
            <a:ext cx="9349661" cy="3734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0974" tIns="20486" rIns="40974" bIns="20486">
            <a:spAutoFit/>
          </a:bodyPr>
          <a:lstStyle>
            <a:lvl1pPr defTabSz="488950" eaLnBrk="0" hangingPunct="0">
              <a:defRPr sz="69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88950" eaLnBrk="0" hangingPunct="0">
              <a:defRPr sz="69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88950" eaLnBrk="0" hangingPunct="0">
              <a:defRPr sz="69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88950" eaLnBrk="0" hangingPunct="0">
              <a:defRPr sz="69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88950" eaLnBrk="0" hangingPunct="0">
              <a:defRPr sz="69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488950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488950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488950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488950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rtl="1"/>
            <a:r>
              <a:rPr lang="fa-IR" altLang="en-US" sz="2600" dirty="0">
                <a:latin typeface="Times New Roman" pitchFamily="18" charset="0"/>
                <a:cs typeface="B Nazanin" panose="00000400000000000000" pitchFamily="2" charset="-78"/>
              </a:rPr>
              <a:t>در این قسمت </a:t>
            </a:r>
            <a:r>
              <a:rPr lang="fa-IR" altLang="en-US" sz="2600" dirty="0" smtClean="0">
                <a:latin typeface="Times New Roman" pitchFamily="18" charset="0"/>
                <a:cs typeface="B Nazanin" panose="00000400000000000000" pitchFamily="2" charset="-78"/>
              </a:rPr>
              <a:t>جمع بندی نتایج </a:t>
            </a:r>
            <a:r>
              <a:rPr lang="fa-IR" altLang="en-US" sz="2600" dirty="0">
                <a:latin typeface="Times New Roman" pitchFamily="18" charset="0"/>
                <a:cs typeface="B Nazanin" panose="00000400000000000000" pitchFamily="2" charset="-78"/>
              </a:rPr>
              <a:t>کلی حاصل شده از اين پروژه، پیاده سازی ها/  نوآوری‌های/ و .... انجام شده و محدوديت‌ها </a:t>
            </a:r>
            <a:r>
              <a:rPr lang="fa-IR" altLang="en-US" sz="2600" dirty="0" smtClean="0">
                <a:latin typeface="Times New Roman" pitchFamily="18" charset="0"/>
                <a:cs typeface="B Nazanin" panose="00000400000000000000" pitchFamily="2" charset="-78"/>
              </a:rPr>
              <a:t>ارایه می شود. </a:t>
            </a:r>
          </a:p>
          <a:p>
            <a:pPr algn="r" rtl="1"/>
            <a:endParaRPr lang="fa-IR" altLang="en-US" sz="2400" dirty="0" smtClean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r>
              <a:rPr lang="fa-IR" altLang="en-US" sz="2400" b="1" dirty="0" smtClean="0">
                <a:latin typeface="Times New Roman" pitchFamily="18" charset="0"/>
                <a:cs typeface="B Nazanin" panose="00000400000000000000" pitchFamily="2" charset="-78"/>
              </a:rPr>
              <a:t>کاربرد های صنعتی:</a:t>
            </a:r>
          </a:p>
          <a:p>
            <a:pPr algn="r" rtl="1"/>
            <a:r>
              <a:rPr lang="fa-IR" altLang="en-US" sz="2400" dirty="0" smtClean="0">
                <a:latin typeface="Times New Roman" pitchFamily="18" charset="0"/>
                <a:cs typeface="B Nazanin" panose="00000400000000000000" pitchFamily="2" charset="-78"/>
              </a:rPr>
              <a:t>یک </a:t>
            </a:r>
            <a:r>
              <a:rPr lang="fa-IR" altLang="en-US" sz="2400" dirty="0">
                <a:latin typeface="Times New Roman" pitchFamily="18" charset="0"/>
                <a:cs typeface="B Nazanin" panose="00000400000000000000" pitchFamily="2" charset="-78"/>
              </a:rPr>
              <a:t>قسمت کوتاه را به </a:t>
            </a:r>
            <a:r>
              <a:rPr lang="fa-IR" altLang="en-US" sz="2400" u="sng" dirty="0">
                <a:latin typeface="Times New Roman" pitchFamily="18" charset="0"/>
                <a:cs typeface="B Nazanin" panose="00000400000000000000" pitchFamily="2" charset="-78"/>
              </a:rPr>
              <a:t>کاربردهای احتمالی در صنعت </a:t>
            </a:r>
            <a:r>
              <a:rPr lang="fa-IR" altLang="en-US" sz="2400" dirty="0">
                <a:latin typeface="Times New Roman" pitchFamily="18" charset="0"/>
                <a:cs typeface="B Nazanin" panose="00000400000000000000" pitchFamily="2" charset="-78"/>
              </a:rPr>
              <a:t>و یا </a:t>
            </a:r>
            <a:r>
              <a:rPr lang="fa-IR" altLang="en-US" sz="2400" dirty="0" smtClean="0">
                <a:latin typeface="Times New Roman" pitchFamily="18" charset="0"/>
                <a:cs typeface="B Nazanin" panose="00000400000000000000" pitchFamily="2" charset="-78"/>
              </a:rPr>
              <a:t>علوم وابسته </a:t>
            </a:r>
            <a:r>
              <a:rPr lang="fa-IR" altLang="en-US" sz="2400" dirty="0">
                <a:latin typeface="Times New Roman" pitchFamily="18" charset="0"/>
                <a:cs typeface="B Nazanin" panose="00000400000000000000" pitchFamily="2" charset="-78"/>
              </a:rPr>
              <a:t>اختصاص دهید.</a:t>
            </a:r>
            <a:endParaRPr lang="fa-IR" altLang="en-US" sz="2600" dirty="0" smtClean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endParaRPr lang="en-US" altLang="en-US" sz="2600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r>
              <a:rPr lang="fa-IR" altLang="en-US" sz="2600" dirty="0">
                <a:latin typeface="Times New Roman" pitchFamily="18" charset="0"/>
                <a:cs typeface="B Nazanin" panose="00000400000000000000" pitchFamily="2" charset="-78"/>
              </a:rPr>
              <a:t>* سایز فونت پیشنهادی برای این بخش: ۲۶</a:t>
            </a:r>
          </a:p>
          <a:p>
            <a:pPr algn="r" rtl="1"/>
            <a:endParaRPr lang="en-US" altLang="en-US" sz="3200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endParaRPr lang="en-US" altLang="en-US" sz="3200" dirty="0">
              <a:latin typeface="Times New Roman" pitchFamily="18" charset="0"/>
              <a:cs typeface="B Nazanin" panose="00000400000000000000" pitchFamily="2" charset="-78"/>
            </a:endParaRPr>
          </a:p>
        </p:txBody>
      </p:sp>
      <p:sp>
        <p:nvSpPr>
          <p:cNvPr id="50" name="Text Box 27"/>
          <p:cNvSpPr txBox="1">
            <a:spLocks noChangeArrowheads="1"/>
          </p:cNvSpPr>
          <p:nvPr/>
        </p:nvSpPr>
        <p:spPr bwMode="auto">
          <a:xfrm>
            <a:off x="3438661" y="25117678"/>
            <a:ext cx="4009476" cy="892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1250" tIns="30625" rIns="61250" bIns="30625">
            <a:spAutoFit/>
          </a:bodyPr>
          <a:lstStyle>
            <a:lvl1pPr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9pPr>
          </a:lstStyle>
          <a:p>
            <a:pPr rtl="1" eaLnBrk="1" hangingPunct="1">
              <a:spcBef>
                <a:spcPct val="50000"/>
              </a:spcBef>
            </a:pPr>
            <a:r>
              <a:rPr lang="fa-IR" altLang="en-US" sz="5400" dirty="0" smtClean="0">
                <a:cs typeface="B Titr" panose="00000700000000000000" pitchFamily="2" charset="-78"/>
              </a:rPr>
              <a:t>مراجع</a:t>
            </a:r>
            <a:r>
              <a:rPr lang="en-US" altLang="en-US" sz="5400" dirty="0" smtClean="0">
                <a:cs typeface="B Titr" panose="00000700000000000000" pitchFamily="2" charset="-78"/>
              </a:rPr>
              <a:t> </a:t>
            </a:r>
            <a:r>
              <a:rPr lang="fa-IR" altLang="en-US" sz="5400" dirty="0" smtClean="0">
                <a:cs typeface="B Titr" panose="00000700000000000000" pitchFamily="2" charset="-78"/>
              </a:rPr>
              <a:t>اصلی</a:t>
            </a:r>
            <a:endParaRPr lang="en-US" altLang="en-US" sz="5400" dirty="0">
              <a:cs typeface="B Titr" panose="00000700000000000000" pitchFamily="2" charset="-78"/>
            </a:endParaRPr>
          </a:p>
        </p:txBody>
      </p:sp>
      <p:sp>
        <p:nvSpPr>
          <p:cNvPr id="51" name="Text Box 38"/>
          <p:cNvSpPr txBox="1">
            <a:spLocks noChangeArrowheads="1"/>
          </p:cNvSpPr>
          <p:nvPr/>
        </p:nvSpPr>
        <p:spPr bwMode="auto">
          <a:xfrm>
            <a:off x="1171652" y="26295644"/>
            <a:ext cx="8922553" cy="2731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0974" tIns="20486" rIns="40974" bIns="20486">
            <a:spAutoFit/>
          </a:bodyPr>
          <a:lstStyle>
            <a:lvl1pPr marL="273050" indent="-273050" defTabSz="488950" eaLnBrk="0" hangingPunct="0">
              <a:defRPr sz="6900">
                <a:solidFill>
                  <a:schemeClr val="tx1"/>
                </a:solidFill>
                <a:latin typeface="Arial" charset="0"/>
              </a:defRPr>
            </a:lvl1pPr>
            <a:lvl2pPr marL="517525" indent="-273050" defTabSz="488950" eaLnBrk="0" hangingPunct="0">
              <a:defRPr sz="6900">
                <a:solidFill>
                  <a:schemeClr val="tx1"/>
                </a:solidFill>
                <a:latin typeface="Arial" charset="0"/>
              </a:defRPr>
            </a:lvl2pPr>
            <a:lvl3pPr marL="762000" indent="-273050" defTabSz="488950" eaLnBrk="0" hangingPunct="0">
              <a:defRPr sz="6900">
                <a:solidFill>
                  <a:schemeClr val="tx1"/>
                </a:solidFill>
                <a:latin typeface="Arial" charset="0"/>
              </a:defRPr>
            </a:lvl3pPr>
            <a:lvl4pPr marL="1003300" indent="-273050" defTabSz="488950" eaLnBrk="0" hangingPunct="0">
              <a:defRPr sz="6900">
                <a:solidFill>
                  <a:schemeClr val="tx1"/>
                </a:solidFill>
                <a:latin typeface="Arial" charset="0"/>
              </a:defRPr>
            </a:lvl4pPr>
            <a:lvl5pPr marL="1247775" indent="-274638" defTabSz="488950" eaLnBrk="0" hangingPunct="0">
              <a:defRPr sz="6900">
                <a:solidFill>
                  <a:schemeClr val="tx1"/>
                </a:solidFill>
                <a:latin typeface="Arial" charset="0"/>
              </a:defRPr>
            </a:lvl5pPr>
            <a:lvl6pPr marL="1704975" indent="-274638" algn="ctr" defTabSz="488950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6pPr>
            <a:lvl7pPr marL="2162175" indent="-274638" algn="ctr" defTabSz="488950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7pPr>
            <a:lvl8pPr marL="2619375" indent="-274638" algn="ctr" defTabSz="488950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8pPr>
            <a:lvl9pPr marL="3076575" indent="-274638" algn="ctr" defTabSz="488950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rtl="1">
              <a:lnSpc>
                <a:spcPct val="95000"/>
              </a:lnSpc>
            </a:pPr>
            <a:r>
              <a:rPr lang="fa-IR" altLang="en-US" sz="2200" b="1" dirty="0">
                <a:latin typeface="Times New Roman" pitchFamily="18" charset="0"/>
                <a:cs typeface="B Nazanin" panose="00000400000000000000" pitchFamily="2" charset="-78"/>
              </a:rPr>
              <a:t>طبق فرمت استاندارد </a:t>
            </a:r>
            <a:r>
              <a:rPr lang="en-US" altLang="en-US" sz="2200" b="1" dirty="0">
                <a:latin typeface="Times New Roman" pitchFamily="18" charset="0"/>
                <a:cs typeface="B Nazanin" panose="00000400000000000000" pitchFamily="2" charset="-78"/>
              </a:rPr>
              <a:t>IEEE</a:t>
            </a:r>
            <a:endParaRPr lang="fa-IR" altLang="en-US" sz="220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l">
              <a:lnSpc>
                <a:spcPct val="95000"/>
              </a:lnSpc>
            </a:pPr>
            <a:endParaRPr lang="en-US" altLang="en-US" sz="2000" b="1" u="sng" dirty="0">
              <a:latin typeface="Times New Roman" pitchFamily="18" charset="0"/>
            </a:endParaRPr>
          </a:p>
          <a:p>
            <a:pPr algn="l">
              <a:lnSpc>
                <a:spcPct val="95000"/>
              </a:lnSpc>
              <a:buFontTx/>
              <a:buAutoNum type="arabicPeriod"/>
            </a:pPr>
            <a:r>
              <a:rPr lang="en-US" altLang="en-US" sz="2000" b="1" dirty="0">
                <a:latin typeface="Times New Roman" pitchFamily="18" charset="0"/>
              </a:rPr>
              <a:t>Xxxxxxxxxxxxxxxxxxxxxxxxxxxxxxxxxxxxxxxxxxxxxxxxxxxxxxxxxxxxxxxxxxxxxxxxxxxxxxxxxxxxxxxxxxx</a:t>
            </a:r>
          </a:p>
          <a:p>
            <a:pPr algn="l">
              <a:lnSpc>
                <a:spcPct val="95000"/>
              </a:lnSpc>
              <a:buFontTx/>
              <a:buAutoNum type="arabicPeriod"/>
            </a:pPr>
            <a:r>
              <a:rPr lang="en-US" altLang="en-US" sz="2000" b="1" dirty="0">
                <a:latin typeface="Times New Roman" pitchFamily="18" charset="0"/>
              </a:rPr>
              <a:t>Xxxxxxxxxxxxxxxxxxxxxxxxxxxxxxxxxxxxxxxxxxxxxxxxxxxxxxxxxxxxxxxxxxxxxxxxxxxxxxxxxxxxxxxxxxxx</a:t>
            </a:r>
          </a:p>
          <a:p>
            <a:pPr algn="l">
              <a:lnSpc>
                <a:spcPct val="95000"/>
              </a:lnSpc>
              <a:buFont typeface="Symbol" pitchFamily="18" charset="2"/>
              <a:buAutoNum type="arabicPeriod"/>
            </a:pPr>
            <a:r>
              <a:rPr lang="en-US" altLang="en-US" sz="2000" b="1" dirty="0" smtClean="0">
                <a:latin typeface="Times New Roman" pitchFamily="18" charset="0"/>
              </a:rPr>
              <a:t>Xxxxxxxxxxxxxxxxxxxxxxxxxxxxxxxxxxxxxxxxxxxxxxxxxxxxxxxxxxxxxxxxxxxxxxxxxxxxxxxxxxxxxxxxxxxxxxxxxxxxxxxxxxxxxxxxxxxxxxx</a:t>
            </a:r>
            <a:endParaRPr lang="fa-IR" altLang="en-US" sz="2000" b="1" dirty="0" smtClean="0">
              <a:latin typeface="Times New Roman" pitchFamily="18" charset="0"/>
            </a:endParaRPr>
          </a:p>
          <a:p>
            <a:pPr marL="0" indent="0" algn="r" rtl="1">
              <a:lnSpc>
                <a:spcPct val="95000"/>
              </a:lnSpc>
            </a:pPr>
            <a:r>
              <a:rPr lang="fa-IR" altLang="en-US" sz="2200" dirty="0" smtClean="0">
                <a:latin typeface="Times New Roman" pitchFamily="18" charset="0"/>
                <a:cs typeface="B Nazanin" panose="00000400000000000000" pitchFamily="2" charset="-78"/>
              </a:rPr>
              <a:t>* سایز </a:t>
            </a:r>
            <a:r>
              <a:rPr lang="fa-IR" altLang="en-US" sz="2200" dirty="0">
                <a:latin typeface="Times New Roman" pitchFamily="18" charset="0"/>
                <a:cs typeface="B Nazanin" panose="00000400000000000000" pitchFamily="2" charset="-78"/>
              </a:rPr>
              <a:t>فونت پیشنهادی برای این بخش: </a:t>
            </a:r>
            <a:r>
              <a:rPr lang="fa-IR" altLang="en-US" sz="2200" dirty="0" smtClean="0">
                <a:latin typeface="Times New Roman" pitchFamily="18" charset="0"/>
                <a:cs typeface="B Nazanin" panose="00000400000000000000" pitchFamily="2" charset="-78"/>
              </a:rPr>
              <a:t>۲۲. </a:t>
            </a:r>
            <a:endParaRPr lang="en-US" altLang="en-US" sz="2200" dirty="0">
              <a:latin typeface="Times New Roman" pitchFamily="18" charset="0"/>
              <a:cs typeface="B Nazanin" panose="00000400000000000000" pitchFamily="2" charset="-78"/>
            </a:endParaRPr>
          </a:p>
        </p:txBody>
      </p:sp>
      <p:graphicFrame>
        <p:nvGraphicFramePr>
          <p:cNvPr id="27" name="Chart 26"/>
          <p:cNvGraphicFramePr/>
          <p:nvPr>
            <p:extLst>
              <p:ext uri="{D42A27DB-BD31-4B8C-83A1-F6EECF244321}">
                <p14:modId xmlns:p14="http://schemas.microsoft.com/office/powerpoint/2010/main" val="1731906170"/>
              </p:ext>
            </p:extLst>
          </p:nvPr>
        </p:nvGraphicFramePr>
        <p:xfrm>
          <a:off x="2082088" y="10024919"/>
          <a:ext cx="7138111" cy="56206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9" name="Rectangle 28"/>
          <p:cNvSpPr/>
          <p:nvPr/>
        </p:nvSpPr>
        <p:spPr>
          <a:xfrm>
            <a:off x="2183903" y="9764978"/>
            <a:ext cx="68756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 sample text. Enter your text here</a:t>
            </a:r>
            <a:endParaRPr lang="en-US" sz="1800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61" r="11072"/>
          <a:stretch/>
        </p:blipFill>
        <p:spPr>
          <a:xfrm>
            <a:off x="11608451" y="20266206"/>
            <a:ext cx="8991600" cy="88074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3064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3497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6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3497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6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3064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nalysis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227DAC"/>
    </a:accent1>
    <a:accent2>
      <a:srgbClr val="443988"/>
    </a:accent2>
    <a:accent3>
      <a:srgbClr val="9F0052"/>
    </a:accent3>
    <a:accent4>
      <a:srgbClr val="FE4020"/>
    </a:accent4>
    <a:accent5>
      <a:srgbClr val="FFBE00"/>
    </a:accent5>
    <a:accent6>
      <a:srgbClr val="00A9FC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2642</TotalTime>
  <Words>309</Words>
  <Application>Microsoft Office PowerPoint</Application>
  <PresentationFormat>Custom</PresentationFormat>
  <Paragraphs>53</Paragraphs>
  <Slides>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B Nazanin</vt:lpstr>
      <vt:lpstr>B Titr</vt:lpstr>
      <vt:lpstr>Symbol</vt:lpstr>
      <vt:lpstr>Times New Roman</vt:lpstr>
      <vt:lpstr>Default Design</vt:lpstr>
      <vt:lpstr>CorelDRAW</vt:lpstr>
      <vt:lpstr>PowerPoint Presentation</vt:lpstr>
    </vt:vector>
  </TitlesOfParts>
  <Company>MegaPrint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70x100 cm vertical poster template</dc:title>
  <dc:creator>Ethan Shulda;www.postersession.com</dc:creator>
  <cp:keywords>www.postersession.com</cp:keywords>
  <dc:description>©MegaPrint Inc. 2009-2015</dc:description>
  <cp:lastModifiedBy>Mohammad Ali Toufighi</cp:lastModifiedBy>
  <cp:revision>73</cp:revision>
  <dcterms:created xsi:type="dcterms:W3CDTF">2008-12-04T00:20:37Z</dcterms:created>
  <dcterms:modified xsi:type="dcterms:W3CDTF">2018-06-20T10:53:42Z</dcterms:modified>
</cp:coreProperties>
</file>