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098" y="-62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8-4142-AD73-44501C9AE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8-4142-AD73-44501C9AE0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8-4142-AD73-44501C9A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1233570624"/>
        <c:axId val="1233562464"/>
        <c:axId val="1233357472"/>
      </c:area3DChart>
      <c:dateAx>
        <c:axId val="123357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  <c:auto val="1"/>
        <c:lblOffset val="100"/>
        <c:baseTimeUnit val="months"/>
      </c:dateAx>
      <c:valAx>
        <c:axId val="12335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70624"/>
        <c:crosses val="autoZero"/>
        <c:crossBetween val="midCat"/>
      </c:valAx>
      <c:serAx>
        <c:axId val="123335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3619598341398"/>
          <c:y val="0.84184924844036102"/>
          <c:w val="0.36792745002179"/>
          <c:h val="5.53569804446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8914" y="24847388"/>
            <a:ext cx="10172168" cy="4639323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58914" y="18502119"/>
            <a:ext cx="10172168" cy="6046981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10930357" y="13135906"/>
            <a:ext cx="9945656" cy="16304090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10930357" y="5600775"/>
            <a:ext cx="9945656" cy="7234446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72262" y="5604458"/>
            <a:ext cx="10115788" cy="12599373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342485" y="13524630"/>
            <a:ext cx="9214532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روش/ساختار/مدل پیشنهادی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2262" y="349694"/>
            <a:ext cx="20403752" cy="4834329"/>
          </a:xfrm>
          <a:prstGeom prst="roundRect">
            <a:avLst>
              <a:gd name="adj" fmla="val 5038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03272" y="795369"/>
            <a:ext cx="19753745" cy="4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000" b="1" dirty="0" smtClean="0">
                <a:cs typeface="B Titr" panose="00000700000000000000" pitchFamily="2" charset="-78"/>
              </a:rPr>
              <a:t>عنوان</a:t>
            </a:r>
            <a:r>
              <a:rPr lang="en-US" altLang="en-US" sz="8000" b="1" dirty="0" smtClean="0">
                <a:cs typeface="B Titr" panose="00000700000000000000" pitchFamily="2" charset="-78"/>
              </a:rPr>
              <a:t> </a:t>
            </a:r>
            <a:r>
              <a:rPr lang="fa-IR" altLang="en-US" sz="8000" b="1" dirty="0" smtClean="0">
                <a:cs typeface="B Titr" panose="00000700000000000000" pitchFamily="2" charset="-78"/>
              </a:rPr>
              <a:t>پروژه</a:t>
            </a:r>
            <a:endParaRPr lang="en-US" altLang="en-US" sz="7200" b="1" dirty="0"/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fa-IR" altLang="en-US" sz="20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2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دانشجو:</a:t>
            </a: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استاد راهنما: </a:t>
            </a:r>
            <a:endParaRPr lang="en-US" altLang="en-US" sz="4400" b="1" dirty="0"/>
          </a:p>
          <a:p>
            <a:pPr rtl="1" eaLnBrk="1" hangingPunct="1"/>
            <a:r>
              <a:rPr lang="fa-IR" altLang="en-US" sz="2800" b="1" dirty="0"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تهران</a:t>
            </a:r>
            <a:endParaRPr lang="fa-IR" altLang="en-US" sz="2800" b="1" dirty="0">
              <a:cs typeface="B Titr" panose="00000700000000000000" pitchFamily="2" charset="-78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936141" y="5908660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>
                <a:cs typeface="B Titr" panose="00000700000000000000" pitchFamily="2" charset="-78"/>
              </a:rPr>
              <a:t>نتایج</a:t>
            </a:r>
            <a:endParaRPr lang="en-US" altLang="en-US" sz="5400" b="1" dirty="0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3263082" y="5898317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مقدمه / خلاصه</a:t>
            </a:r>
            <a:endParaRPr lang="en-US" altLang="en-US" sz="5400" b="1" dirty="0"/>
          </a:p>
        </p:txBody>
      </p:sp>
      <p:sp>
        <p:nvSpPr>
          <p:cNvPr id="40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0" y="2336707"/>
            <a:ext cx="2546631" cy="2546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2336707"/>
            <a:ext cx="3244710" cy="2544709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342485" y="7156773"/>
            <a:ext cx="9079115" cy="4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در اين بخش پس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بيان خلاصة مساله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و موضوع مورد بررسی در پروژه،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در صورت نیاز تاريخچه‌ای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کوتاه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آن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ذکر شود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و سعی شود به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موارد زیر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پرداخته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شود. 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نوع پروژه (تحقیقاتی بنیادی، تحقیقاتی کاربردی، شبیه سازی، پیاده سازی)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اهداف پروژه</a:t>
            </a: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سوال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اصلی و فرضیه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روش پاسخ به سوال </a:t>
            </a:r>
            <a:endParaRPr lang="en-US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دستاورد ها و خروجی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بخشها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را میتوانید به یکدیگر پیوند بزنید و یا مانند این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قالب،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جدا کنید. </a:t>
            </a:r>
            <a:endParaRPr lang="fa-IR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b="1" dirty="0" smtClean="0">
                <a:latin typeface="Times New Roman" pitchFamily="18" charset="0"/>
                <a:cs typeface="B Nazanin" panose="00000400000000000000" pitchFamily="2" charset="-78"/>
              </a:rPr>
              <a:t>*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سایز فونت پیشنهادی برای این بخش: ۲۸</a:t>
            </a:r>
            <a:endParaRPr lang="en-US" altLang="en-US" sz="38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342485" y="15151490"/>
            <a:ext cx="9079115" cy="48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این بخش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تناسب موضوع پروژه در مورد روش/ ساختار/ مدل/ ... استفاده شده و همچنین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ابزارها/محيط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پیاده سازی/ شبیه سازی/..... و معيار ارزيابی نتايج بدست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آمده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صحبت خواهيد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کرد. این بخش باید هسته کاری که انجام داده اید را بطور خلاصه ولی شفاف نشان دهد. </a:t>
            </a: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531" y="6959362"/>
            <a:ext cx="92909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اين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بخش ارائه دهنده‌ی نتايج حاصل از کار خواهد بود. در اين قسمت علاوه بر ارائه و تحليل نتايج، در مورد ويژگی‌ها/ مزایا/ دستاوردها/ و .... صحبت خواهيد کرد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*سایز فونت پیشنهادی برای این بخش: ۲6 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936141" y="18665723"/>
            <a:ext cx="5469087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جمع بندی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801221" y="20101460"/>
            <a:ext cx="9349661" cy="37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در این قسمت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جمع بندی نتایج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کلی حاصل شده از اين پروژه، پیاده سازی ها/  نوآوری‌های/ و .... انجام شده و محدوديت‌ها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ارایه می شود. </a:t>
            </a:r>
          </a:p>
          <a:p>
            <a:pPr algn="r" rtl="1"/>
            <a:endParaRPr lang="fa-IR" alt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 b="1" dirty="0" smtClean="0">
                <a:latin typeface="Times New Roman" pitchFamily="18" charset="0"/>
                <a:cs typeface="B Nazanin" panose="00000400000000000000" pitchFamily="2" charset="-78"/>
              </a:rPr>
              <a:t>کاربرد های صنعتی:</a:t>
            </a:r>
          </a:p>
          <a:p>
            <a:pPr algn="r" rtl="1"/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یک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قسمت کوتاه را به </a:t>
            </a:r>
            <a:r>
              <a:rPr lang="fa-IR" altLang="en-US" sz="2400" u="sng" dirty="0">
                <a:latin typeface="Times New Roman" pitchFamily="18" charset="0"/>
                <a:cs typeface="B Nazanin" panose="00000400000000000000" pitchFamily="2" charset="-78"/>
              </a:rPr>
              <a:t>کاربردهای احتمالی در صنعت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و یا </a:t>
            </a:r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علوم وابسته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اختصاص دهید.</a:t>
            </a:r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dirty="0" smtClean="0">
                <a:cs typeface="B Titr" panose="00000700000000000000" pitchFamily="2" charset="-78"/>
              </a:rPr>
              <a:t>مراجع</a:t>
            </a:r>
            <a:r>
              <a:rPr lang="en-US" altLang="en-US" sz="5400" dirty="0" smtClean="0">
                <a:cs typeface="B Titr" panose="00000700000000000000" pitchFamily="2" charset="-78"/>
              </a:rPr>
              <a:t> </a:t>
            </a:r>
            <a:r>
              <a:rPr lang="fa-IR" altLang="en-US" sz="5400" dirty="0" smtClean="0">
                <a:cs typeface="B Titr" panose="00000700000000000000" pitchFamily="2" charset="-78"/>
              </a:rPr>
              <a:t>اصلی</a:t>
            </a:r>
            <a:endParaRPr lang="en-US" altLang="en-US" sz="5400" dirty="0">
              <a:cs typeface="B Titr" panose="00000700000000000000" pitchFamily="2" charset="-78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71652" y="26295644"/>
            <a:ext cx="8922553" cy="2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20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220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22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200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2000" b="1" dirty="0" smtClean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  <a:endParaRPr lang="fa-IR" altLang="en-US" sz="2000" b="1" dirty="0" smtClean="0">
              <a:latin typeface="Times New Roman" pitchFamily="18" charset="0"/>
            </a:endParaRPr>
          </a:p>
          <a:p>
            <a:pPr marL="0" indent="0" algn="r" rtl="1">
              <a:lnSpc>
                <a:spcPct val="95000"/>
              </a:lnSpc>
            </a:pP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* سایز </a:t>
            </a:r>
            <a:r>
              <a:rPr lang="fa-IR" altLang="en-US" sz="2200" dirty="0">
                <a:latin typeface="Times New Roman" pitchFamily="18" charset="0"/>
                <a:cs typeface="B Nazanin" panose="00000400000000000000" pitchFamily="2" charset="-78"/>
              </a:rPr>
              <a:t>فونت پیشنهادی برای این بخش: </a:t>
            </a: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۲۲. </a:t>
            </a:r>
            <a:endParaRPr lang="en-US" altLang="en-US" sz="2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731906170"/>
              </p:ext>
            </p:extLst>
          </p:nvPr>
        </p:nvGraphicFramePr>
        <p:xfrm>
          <a:off x="2082088" y="10024919"/>
          <a:ext cx="7138111" cy="56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2183903" y="9764978"/>
            <a:ext cx="68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1072"/>
          <a:stretch/>
        </p:blipFill>
        <p:spPr>
          <a:xfrm>
            <a:off x="11608451" y="20266206"/>
            <a:ext cx="8991600" cy="880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309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Mohammad Ali Toufighi</cp:lastModifiedBy>
  <cp:revision>70</cp:revision>
  <dcterms:created xsi:type="dcterms:W3CDTF">2008-12-04T00:20:37Z</dcterms:created>
  <dcterms:modified xsi:type="dcterms:W3CDTF">2018-06-20T10:49:09Z</dcterms:modified>
</cp:coreProperties>
</file>