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098" y="-62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233570624"/>
        <c:axId val="1233562464"/>
        <c:axId val="1233357472"/>
      </c:area3DChart>
      <c:dateAx>
        <c:axId val="123357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  <c:auto val="1"/>
        <c:lblOffset val="100"/>
        <c:baseTimeUnit val="months"/>
      </c:dateAx>
      <c:valAx>
        <c:axId val="1233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70624"/>
        <c:crosses val="autoZero"/>
        <c:crossBetween val="midCat"/>
      </c:valAx>
      <c:serAx>
        <c:axId val="123335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71</cp:revision>
  <dcterms:created xsi:type="dcterms:W3CDTF">2008-12-04T00:20:37Z</dcterms:created>
  <dcterms:modified xsi:type="dcterms:W3CDTF">2018-06-20T10:49:48Z</dcterms:modified>
</cp:coreProperties>
</file>