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73</cp:revision>
  <dcterms:created xsi:type="dcterms:W3CDTF">2008-12-04T00:20:37Z</dcterms:created>
  <dcterms:modified xsi:type="dcterms:W3CDTF">2018-06-20T10:50:57Z</dcterms:modified>
</cp:coreProperties>
</file>