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0" d="100"/>
          <a:sy n="20" d="100"/>
        </p:scale>
        <p:origin x="2112" y="10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0"/>
          <p:cNvSpPr>
            <a:spLocks noChangeArrowheads="1"/>
          </p:cNvSpPr>
          <p:nvPr/>
        </p:nvSpPr>
        <p:spPr bwMode="auto">
          <a:xfrm>
            <a:off x="10907045" y="5631152"/>
            <a:ext cx="9968968" cy="23891353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472262" y="5604458"/>
            <a:ext cx="9968968" cy="2389268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11284263" y="20725831"/>
            <a:ext cx="9214532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روش/ ساختار/مدل .... پیشنهادی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2055" name="AutoShape 13"/>
          <p:cNvSpPr>
            <a:spLocks noChangeArrowheads="1"/>
          </p:cNvSpPr>
          <p:nvPr/>
        </p:nvSpPr>
        <p:spPr bwMode="auto">
          <a:xfrm>
            <a:off x="434891" y="349694"/>
            <a:ext cx="20526544" cy="4834329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803271" y="1226601"/>
            <a:ext cx="19753745" cy="363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408" b="1" dirty="0">
                <a:cs typeface="B Titr" panose="00000700000000000000" pitchFamily="2" charset="-78"/>
              </a:rPr>
              <a:t>عنوان</a:t>
            </a:r>
            <a:r>
              <a:rPr lang="en-US" altLang="en-US" sz="8408" b="1" dirty="0">
                <a:cs typeface="B Titr" panose="00000700000000000000" pitchFamily="2" charset="-78"/>
              </a:rPr>
              <a:t> </a:t>
            </a:r>
            <a:r>
              <a:rPr lang="fa-IR" altLang="en-US" sz="8408" b="1" dirty="0">
                <a:cs typeface="B Titr" panose="00000700000000000000" pitchFamily="2" charset="-78"/>
              </a:rPr>
              <a:t>پروژه</a:t>
            </a:r>
            <a:endParaRPr lang="en-US" altLang="en-US" sz="8408" b="1" dirty="0"/>
          </a:p>
          <a:p>
            <a:pPr rtl="1" eaLnBrk="1" hangingPunct="1"/>
            <a:r>
              <a:rPr lang="fa-IR" altLang="en-US" sz="5802" b="1" dirty="0">
                <a:cs typeface="B Titr" panose="00000700000000000000" pitchFamily="2" charset="-78"/>
              </a:rPr>
              <a:t>نام دانشجو و استاد راهنما</a:t>
            </a:r>
            <a:endParaRPr lang="en-US" altLang="en-US" sz="5802" b="1" dirty="0"/>
          </a:p>
          <a:p>
            <a:pPr rtl="1" eaLnBrk="1" hangingPunct="1"/>
            <a:r>
              <a:rPr lang="fa-IR" altLang="en-US" sz="3195" b="1" i="1" dirty="0">
                <a:cs typeface="B Titr" panose="00000700000000000000" pitchFamily="2" charset="-78"/>
              </a:rPr>
              <a:t>دانشکده مهندسی برق و کامپیوتر، دانشگاه تهران</a:t>
            </a:r>
          </a:p>
          <a:p>
            <a:pPr eaLnBrk="1" hangingPunct="1"/>
            <a:endParaRPr lang="en-US" altLang="en-US" sz="5802" dirty="0"/>
          </a:p>
        </p:txBody>
      </p:sp>
      <p:sp>
        <p:nvSpPr>
          <p:cNvPr id="2062" name="Text Box 42"/>
          <p:cNvSpPr txBox="1">
            <a:spLocks noChangeArrowheads="1"/>
          </p:cNvSpPr>
          <p:nvPr/>
        </p:nvSpPr>
        <p:spPr bwMode="auto">
          <a:xfrm>
            <a:off x="2936142" y="602489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نتایج</a:t>
            </a:r>
            <a:endParaRPr lang="en-US" altLang="en-US" sz="5802" b="1" dirty="0"/>
          </a:p>
        </p:txBody>
      </p:sp>
      <p:sp>
        <p:nvSpPr>
          <p:cNvPr id="2063" name="Text Box 43"/>
          <p:cNvSpPr txBox="1">
            <a:spLocks noChangeArrowheads="1"/>
          </p:cNvSpPr>
          <p:nvPr/>
        </p:nvSpPr>
        <p:spPr bwMode="auto">
          <a:xfrm>
            <a:off x="13382937" y="6035571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مقدمه</a:t>
            </a:r>
            <a:endParaRPr lang="en-US" altLang="en-US" sz="5802" b="1" dirty="0"/>
          </a:p>
        </p:txBody>
      </p:sp>
      <p:sp>
        <p:nvSpPr>
          <p:cNvPr id="2066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489" y="1439489"/>
            <a:ext cx="2546631" cy="2546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2" y="1314027"/>
            <a:ext cx="3244710" cy="2544709"/>
          </a:xfrm>
          <a:prstGeom prst="rect">
            <a:avLst/>
          </a:prstGeom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116595" y="7384515"/>
            <a:ext cx="9613934" cy="1304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اين بخش پس از بيان مقدمات و مساله و موضوع مورد بررسی در پروژه، تاريخچه‌ای کوتاه از مساله ذکر شود و به تناسب موضوع پروژه به موارد زیر نیز پرداخته شود. 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اهداف و آرمان‌های کلی از انجام پروژه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سوال اصلی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فرضیه ها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قسمتی کوتاه  در مورد کاربردهای  ممکن برای نتایج و دستاوردها</a:t>
            </a: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11284263" y="22076238"/>
            <a:ext cx="9257566" cy="68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در این بخش به صورت مختصر و به تناسب موضوع پروژه در مورد روش/ ساختار/ مدل/ ... استفاده شده و همچنین ابزارها/ محيط پیاده سازی/ شبیه سازی/..... و معيار ارزيابی نتايج بدست آمده صحبت خواهيد کرد</a:t>
            </a: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803272" y="11078105"/>
            <a:ext cx="9290933" cy="948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اين بخش ارائه دهنده‌ی نتايج حاصل از کار خواهد بود. در اين قسمت علاوه بر ارائه و تحليل نتايج، در مورد ويژگی‌ها/ مزایا/ دستاوردها/ و .... صحبت خواهيد کرد.</a:t>
            </a:r>
          </a:p>
          <a:p>
            <a:pPr algn="r" rtl="1"/>
            <a:endParaRPr lang="en-US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26" name="Picture 2" descr="poster from our template">
            <a:hlinkClick r:id="rId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21" y="7111553"/>
            <a:ext cx="3523641" cy="351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>
            <a:hlinkClick r:id="rId4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/>
          <a:stretch>
            <a:fillRect/>
          </a:stretch>
        </p:blipFill>
        <p:spPr bwMode="auto">
          <a:xfrm>
            <a:off x="5456747" y="7277902"/>
            <a:ext cx="3982782" cy="34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936142" y="2112164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جمع بندی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68569" y="22583757"/>
            <a:ext cx="9349661" cy="23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این قسمت نتایج کلی حاصل شده از اين پروژه، پیاده سازی ها/  نوآوری‌های/ و .... انجام شده و محدوديت‌ها مورد بحث قرار می گیرد و پيشنهادهایی برای ادامه‌ی مسير به علاقمندان اين حوزه ارائه خواهد شد.</a:t>
            </a:r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185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73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4372" dirty="0" smtClean="0">
                <a:cs typeface="B Titr" panose="00000700000000000000" pitchFamily="2" charset="-78"/>
              </a:rPr>
              <a:t>مراجع</a:t>
            </a:r>
            <a:r>
              <a:rPr lang="fa-IR" altLang="en-US" sz="4372" dirty="0" smtClean="0">
                <a:cs typeface="B Titr" panose="00000700000000000000" pitchFamily="2" charset="-78"/>
              </a:rPr>
              <a:t>(اختیاری)</a:t>
            </a:r>
            <a:endParaRPr lang="en-US" altLang="en-US" sz="4372" dirty="0">
              <a:cs typeface="B Titr" panose="00000700000000000000" pitchFamily="2" charset="-78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171652" y="26524244"/>
            <a:ext cx="8922553" cy="27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185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185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210</Words>
  <Application>Microsoft Office PowerPoint</Application>
  <PresentationFormat>Custom</PresentationFormat>
  <Paragraphs>93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Sepehr</cp:lastModifiedBy>
  <cp:revision>51</cp:revision>
  <dcterms:created xsi:type="dcterms:W3CDTF">2008-12-04T00:20:37Z</dcterms:created>
  <dcterms:modified xsi:type="dcterms:W3CDTF">2017-09-09T14:33:56Z</dcterms:modified>
</cp:coreProperties>
</file>