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6" d="100"/>
          <a:sy n="46" d="100"/>
        </p:scale>
        <p:origin x="-2112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05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3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3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2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2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05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7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3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99155-07BC-4979-832C-76086F95F96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4A500-ADE8-47DD-92F7-0F49DCA37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9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7982" y="-241341"/>
            <a:ext cx="10099964" cy="7418264"/>
          </a:xfrm>
          <a:prstGeom prst="rect">
            <a:avLst/>
          </a:prstGeom>
          <a:solidFill>
            <a:srgbClr val="FFFFFF"/>
          </a:solidFill>
        </p:spPr>
      </p:pic>
      <p:cxnSp>
        <p:nvCxnSpPr>
          <p:cNvPr id="6" name="Straight Connector 5"/>
          <p:cNvCxnSpPr/>
          <p:nvPr/>
        </p:nvCxnSpPr>
        <p:spPr>
          <a:xfrm>
            <a:off x="3926840" y="228600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926840" y="25095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926840" y="274828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31920" y="30073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99280" y="290068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99280" y="27025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955280" y="145288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955280" y="19659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704840" y="232664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04840" y="256032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04840" y="279400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04840" y="30073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27200" y="154432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27200" y="178308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27200" y="203200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955800" y="136144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260600" y="135636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580640" y="134620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997200" y="134112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3317240" y="134112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1940560" y="217424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3357880" y="211328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3129280" y="211836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2860040" y="21183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2352040" y="217424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2138681" y="217424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450080" y="2702560"/>
            <a:ext cx="1219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6304280" y="216916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6070600" y="21691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607560" y="2697480"/>
            <a:ext cx="1219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759960" y="2697480"/>
            <a:ext cx="1219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922520" y="2697480"/>
            <a:ext cx="1219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074920" y="2692400"/>
            <a:ext cx="1219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252720" y="269748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252720" y="289560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5852160" y="21691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6522720" y="21691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741160" y="21691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6964680" y="21691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7056120" y="2174240"/>
            <a:ext cx="1219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345680" y="2169160"/>
            <a:ext cx="1219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7538720" y="2164080"/>
            <a:ext cx="1219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777480" y="2169160"/>
            <a:ext cx="1219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5842000" y="1447800"/>
            <a:ext cx="60960" cy="3529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873240" y="1447800"/>
            <a:ext cx="86360" cy="415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370320" y="1814313"/>
            <a:ext cx="86360" cy="415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462520" y="1727200"/>
            <a:ext cx="86360" cy="415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999230" y="1397000"/>
            <a:ext cx="3900170" cy="975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898640" y="1373283"/>
            <a:ext cx="980439" cy="182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409067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429260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450088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491744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513080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534416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555244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470916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576072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596900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617728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638048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658876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6786880" y="134112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6990080" y="133604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7183120" y="132588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7388859" y="1315720"/>
            <a:ext cx="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7597140" y="1305560"/>
            <a:ext cx="0" cy="182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7711440" y="1396999"/>
            <a:ext cx="118872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7853680" y="1391920"/>
            <a:ext cx="118872" cy="3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5461000" y="2368787"/>
            <a:ext cx="190500" cy="6233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283201" y="2626360"/>
            <a:ext cx="134620" cy="4191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957832" y="1742757"/>
            <a:ext cx="450848" cy="4314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2901952" y="1468756"/>
            <a:ext cx="450848" cy="4314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774193" y="1797883"/>
            <a:ext cx="450848" cy="4314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758320" y="1511458"/>
            <a:ext cx="450848" cy="4314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1982473" y="1475144"/>
            <a:ext cx="450848" cy="4314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106796" y="1806097"/>
            <a:ext cx="450848" cy="4314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7214871" y="1700293"/>
            <a:ext cx="450848" cy="4314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3938270" y="3002280"/>
            <a:ext cx="113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</a:t>
            </a:r>
            <a:endParaRPr lang="en-US" sz="1100" dirty="0"/>
          </a:p>
        </p:txBody>
      </p:sp>
      <p:sp>
        <p:nvSpPr>
          <p:cNvPr id="92" name="TextBox 91"/>
          <p:cNvSpPr txBox="1"/>
          <p:nvPr/>
        </p:nvSpPr>
        <p:spPr>
          <a:xfrm>
            <a:off x="3942081" y="2743200"/>
            <a:ext cx="113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</a:t>
            </a:r>
            <a:endParaRPr lang="en-US" sz="1100" dirty="0"/>
          </a:p>
        </p:txBody>
      </p:sp>
      <p:sp>
        <p:nvSpPr>
          <p:cNvPr id="93" name="TextBox 92"/>
          <p:cNvSpPr txBox="1"/>
          <p:nvPr/>
        </p:nvSpPr>
        <p:spPr>
          <a:xfrm>
            <a:off x="3942712" y="2502505"/>
            <a:ext cx="113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3</a:t>
            </a:r>
            <a:endParaRPr lang="en-US" sz="1100" dirty="0"/>
          </a:p>
        </p:txBody>
      </p:sp>
      <p:sp>
        <p:nvSpPr>
          <p:cNvPr id="94" name="TextBox 93"/>
          <p:cNvSpPr txBox="1"/>
          <p:nvPr/>
        </p:nvSpPr>
        <p:spPr>
          <a:xfrm>
            <a:off x="3942081" y="2286000"/>
            <a:ext cx="113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</a:t>
            </a:r>
            <a:endParaRPr lang="en-US" sz="1100" dirty="0"/>
          </a:p>
        </p:txBody>
      </p:sp>
      <p:sp>
        <p:nvSpPr>
          <p:cNvPr id="95" name="TextBox 94"/>
          <p:cNvSpPr txBox="1"/>
          <p:nvPr/>
        </p:nvSpPr>
        <p:spPr>
          <a:xfrm>
            <a:off x="3283266" y="2016760"/>
            <a:ext cx="113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5</a:t>
            </a:r>
            <a:endParaRPr lang="en-US" sz="1100" dirty="0"/>
          </a:p>
        </p:txBody>
      </p:sp>
      <p:sp>
        <p:nvSpPr>
          <p:cNvPr id="96" name="TextBox 95"/>
          <p:cNvSpPr txBox="1"/>
          <p:nvPr/>
        </p:nvSpPr>
        <p:spPr>
          <a:xfrm>
            <a:off x="3058317" y="2021840"/>
            <a:ext cx="113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6</a:t>
            </a:r>
            <a:endParaRPr lang="en-US" sz="1100" dirty="0"/>
          </a:p>
        </p:txBody>
      </p:sp>
      <p:sp>
        <p:nvSpPr>
          <p:cNvPr id="97" name="TextBox 96"/>
          <p:cNvSpPr txBox="1"/>
          <p:nvPr/>
        </p:nvSpPr>
        <p:spPr>
          <a:xfrm>
            <a:off x="2784477" y="2019905"/>
            <a:ext cx="113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7</a:t>
            </a:r>
            <a:endParaRPr lang="en-US" sz="1100" dirty="0"/>
          </a:p>
        </p:txBody>
      </p:sp>
      <p:sp>
        <p:nvSpPr>
          <p:cNvPr id="98" name="TextBox 97"/>
          <p:cNvSpPr txBox="1"/>
          <p:nvPr/>
        </p:nvSpPr>
        <p:spPr>
          <a:xfrm>
            <a:off x="2280603" y="2083072"/>
            <a:ext cx="113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8</a:t>
            </a:r>
            <a:endParaRPr lang="en-US" sz="1100" dirty="0"/>
          </a:p>
        </p:txBody>
      </p:sp>
      <p:sp>
        <p:nvSpPr>
          <p:cNvPr id="99" name="TextBox 98"/>
          <p:cNvSpPr txBox="1"/>
          <p:nvPr/>
        </p:nvSpPr>
        <p:spPr>
          <a:xfrm>
            <a:off x="2063430" y="2077676"/>
            <a:ext cx="113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9</a:t>
            </a:r>
            <a:endParaRPr lang="en-US" sz="1100" dirty="0"/>
          </a:p>
        </p:txBody>
      </p:sp>
      <p:sp>
        <p:nvSpPr>
          <p:cNvPr id="100" name="TextBox 99"/>
          <p:cNvSpPr txBox="1"/>
          <p:nvPr/>
        </p:nvSpPr>
        <p:spPr>
          <a:xfrm>
            <a:off x="1803087" y="2083300"/>
            <a:ext cx="27527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10</a:t>
            </a:r>
            <a:endParaRPr lang="en-US" sz="11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436687" y="2014825"/>
            <a:ext cx="32670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11</a:t>
            </a:r>
            <a:endParaRPr lang="en-US" sz="1100" dirty="0"/>
          </a:p>
        </p:txBody>
      </p:sp>
      <p:sp>
        <p:nvSpPr>
          <p:cNvPr id="103" name="TextBox 102"/>
          <p:cNvSpPr txBox="1"/>
          <p:nvPr/>
        </p:nvSpPr>
        <p:spPr>
          <a:xfrm>
            <a:off x="1436689" y="1775311"/>
            <a:ext cx="3063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12</a:t>
            </a:r>
            <a:endParaRPr lang="en-US" sz="11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444816" y="1526698"/>
            <a:ext cx="28841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13</a:t>
            </a:r>
            <a:endParaRPr lang="en-US" sz="11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804353" y="1448023"/>
            <a:ext cx="3062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14</a:t>
            </a:r>
            <a:endParaRPr lang="en-US" sz="11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117724" y="1441698"/>
            <a:ext cx="362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15</a:t>
            </a:r>
            <a:endParaRPr lang="en-US" sz="1100" dirty="0"/>
          </a:p>
        </p:txBody>
      </p:sp>
      <p:sp>
        <p:nvSpPr>
          <p:cNvPr id="107" name="TextBox 106"/>
          <p:cNvSpPr txBox="1"/>
          <p:nvPr/>
        </p:nvSpPr>
        <p:spPr>
          <a:xfrm>
            <a:off x="2442844" y="1432560"/>
            <a:ext cx="341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16</a:t>
            </a:r>
            <a:endParaRPr lang="en-US" sz="1100" dirty="0"/>
          </a:p>
        </p:txBody>
      </p:sp>
      <p:sp>
        <p:nvSpPr>
          <p:cNvPr id="108" name="TextBox 107"/>
          <p:cNvSpPr txBox="1"/>
          <p:nvPr/>
        </p:nvSpPr>
        <p:spPr>
          <a:xfrm>
            <a:off x="3179444" y="1438011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18</a:t>
            </a:r>
            <a:endParaRPr lang="en-US" sz="1100" dirty="0"/>
          </a:p>
        </p:txBody>
      </p:sp>
      <p:sp>
        <p:nvSpPr>
          <p:cNvPr id="109" name="TextBox 108"/>
          <p:cNvSpPr txBox="1"/>
          <p:nvPr/>
        </p:nvSpPr>
        <p:spPr>
          <a:xfrm>
            <a:off x="2849244" y="1433196"/>
            <a:ext cx="30543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17</a:t>
            </a:r>
            <a:endParaRPr lang="en-US" sz="11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947000" y="142407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19</a:t>
            </a:r>
            <a:endParaRPr lang="en-US" sz="1100" dirty="0"/>
          </a:p>
        </p:txBody>
      </p:sp>
      <p:sp>
        <p:nvSpPr>
          <p:cNvPr id="111" name="TextBox 110"/>
          <p:cNvSpPr txBox="1"/>
          <p:nvPr/>
        </p:nvSpPr>
        <p:spPr>
          <a:xfrm>
            <a:off x="4135119" y="1424783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20</a:t>
            </a:r>
            <a:endParaRPr lang="en-US" sz="11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353560" y="142407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21</a:t>
            </a:r>
            <a:endParaRPr lang="en-US" sz="1100" dirty="0"/>
          </a:p>
        </p:txBody>
      </p:sp>
      <p:sp>
        <p:nvSpPr>
          <p:cNvPr id="113" name="TextBox 112"/>
          <p:cNvSpPr txBox="1"/>
          <p:nvPr/>
        </p:nvSpPr>
        <p:spPr>
          <a:xfrm>
            <a:off x="4557392" y="142407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22</a:t>
            </a:r>
            <a:endParaRPr lang="en-US" sz="1100" dirty="0"/>
          </a:p>
        </p:txBody>
      </p:sp>
      <p:sp>
        <p:nvSpPr>
          <p:cNvPr id="114" name="TextBox 113"/>
          <p:cNvSpPr txBox="1"/>
          <p:nvPr/>
        </p:nvSpPr>
        <p:spPr>
          <a:xfrm>
            <a:off x="4765833" y="142407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23</a:t>
            </a:r>
            <a:endParaRPr lang="en-US" sz="11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197632" y="142407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25</a:t>
            </a:r>
            <a:endParaRPr lang="en-US" sz="1100" dirty="0"/>
          </a:p>
        </p:txBody>
      </p:sp>
      <p:sp>
        <p:nvSpPr>
          <p:cNvPr id="116" name="TextBox 115"/>
          <p:cNvSpPr txBox="1"/>
          <p:nvPr/>
        </p:nvSpPr>
        <p:spPr>
          <a:xfrm>
            <a:off x="4989670" y="142407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24</a:t>
            </a:r>
            <a:endParaRPr lang="en-US" sz="1100" dirty="0"/>
          </a:p>
        </p:txBody>
      </p:sp>
      <p:sp>
        <p:nvSpPr>
          <p:cNvPr id="117" name="TextBox 116"/>
          <p:cNvSpPr txBox="1"/>
          <p:nvPr/>
        </p:nvSpPr>
        <p:spPr>
          <a:xfrm>
            <a:off x="5415676" y="1418279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26</a:t>
            </a:r>
            <a:endParaRPr lang="en-US" sz="11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613398" y="1424019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27</a:t>
            </a:r>
            <a:endParaRPr lang="en-US" sz="1100" dirty="0"/>
          </a:p>
        </p:txBody>
      </p:sp>
      <p:sp>
        <p:nvSpPr>
          <p:cNvPr id="119" name="TextBox 118"/>
          <p:cNvSpPr txBox="1"/>
          <p:nvPr/>
        </p:nvSpPr>
        <p:spPr>
          <a:xfrm>
            <a:off x="5833268" y="1424018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28</a:t>
            </a:r>
            <a:endParaRPr lang="en-US" sz="1100" dirty="0"/>
          </a:p>
        </p:txBody>
      </p:sp>
      <p:sp>
        <p:nvSpPr>
          <p:cNvPr id="120" name="TextBox 119"/>
          <p:cNvSpPr txBox="1"/>
          <p:nvPr/>
        </p:nvSpPr>
        <p:spPr>
          <a:xfrm>
            <a:off x="6040356" y="1423358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29</a:t>
            </a:r>
            <a:endParaRPr lang="en-US" sz="1100" dirty="0"/>
          </a:p>
        </p:txBody>
      </p:sp>
      <p:sp>
        <p:nvSpPr>
          <p:cNvPr id="121" name="TextBox 120"/>
          <p:cNvSpPr txBox="1"/>
          <p:nvPr/>
        </p:nvSpPr>
        <p:spPr>
          <a:xfrm>
            <a:off x="6228397" y="1423358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30</a:t>
            </a:r>
            <a:endParaRPr lang="en-US" sz="1100" dirty="0"/>
          </a:p>
        </p:txBody>
      </p:sp>
      <p:sp>
        <p:nvSpPr>
          <p:cNvPr id="122" name="TextBox 121"/>
          <p:cNvSpPr txBox="1"/>
          <p:nvPr/>
        </p:nvSpPr>
        <p:spPr>
          <a:xfrm>
            <a:off x="6446837" y="1423358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31</a:t>
            </a:r>
            <a:endParaRPr lang="en-US" sz="11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646067" y="1423678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33</a:t>
            </a:r>
            <a:endParaRPr lang="en-US" sz="11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844428" y="1431283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34</a:t>
            </a:r>
            <a:endParaRPr lang="en-US" sz="1100" dirty="0"/>
          </a:p>
        </p:txBody>
      </p:sp>
      <p:sp>
        <p:nvSpPr>
          <p:cNvPr id="125" name="TextBox 124"/>
          <p:cNvSpPr txBox="1"/>
          <p:nvPr/>
        </p:nvSpPr>
        <p:spPr>
          <a:xfrm>
            <a:off x="7042705" y="1424782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35</a:t>
            </a:r>
            <a:endParaRPr lang="en-US" sz="1100" dirty="0"/>
          </a:p>
        </p:txBody>
      </p:sp>
      <p:sp>
        <p:nvSpPr>
          <p:cNvPr id="126" name="TextBox 125"/>
          <p:cNvSpPr txBox="1"/>
          <p:nvPr/>
        </p:nvSpPr>
        <p:spPr>
          <a:xfrm>
            <a:off x="7245189" y="1408163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36</a:t>
            </a:r>
            <a:endParaRPr lang="en-US" sz="1100" dirty="0"/>
          </a:p>
        </p:txBody>
      </p:sp>
      <p:sp>
        <p:nvSpPr>
          <p:cNvPr id="127" name="TextBox 126"/>
          <p:cNvSpPr txBox="1"/>
          <p:nvPr/>
        </p:nvSpPr>
        <p:spPr>
          <a:xfrm>
            <a:off x="7464345" y="1393492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37</a:t>
            </a:r>
            <a:endParaRPr lang="en-US" sz="1100" dirty="0"/>
          </a:p>
        </p:txBody>
      </p:sp>
      <p:sp>
        <p:nvSpPr>
          <p:cNvPr id="128" name="TextBox 127"/>
          <p:cNvSpPr txBox="1"/>
          <p:nvPr/>
        </p:nvSpPr>
        <p:spPr>
          <a:xfrm>
            <a:off x="7625777" y="1392706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38</a:t>
            </a:r>
            <a:endParaRPr lang="en-US" sz="11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753172" y="1190461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39</a:t>
            </a:r>
            <a:endParaRPr lang="en-US" sz="11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732465" y="1459150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40</a:t>
            </a:r>
            <a:endParaRPr lang="en-US" sz="11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733932" y="1966642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41</a:t>
            </a:r>
            <a:endParaRPr lang="en-US" sz="11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691383" y="2191522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42</a:t>
            </a:r>
            <a:endParaRPr lang="en-US" sz="1100" dirty="0"/>
          </a:p>
        </p:txBody>
      </p:sp>
      <p:sp>
        <p:nvSpPr>
          <p:cNvPr id="133" name="TextBox 132"/>
          <p:cNvSpPr txBox="1"/>
          <p:nvPr/>
        </p:nvSpPr>
        <p:spPr>
          <a:xfrm>
            <a:off x="7472943" y="2192943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43</a:t>
            </a:r>
            <a:endParaRPr lang="en-US" sz="1100" dirty="0"/>
          </a:p>
        </p:txBody>
      </p:sp>
      <p:sp>
        <p:nvSpPr>
          <p:cNvPr id="134" name="TextBox 133"/>
          <p:cNvSpPr txBox="1"/>
          <p:nvPr/>
        </p:nvSpPr>
        <p:spPr>
          <a:xfrm>
            <a:off x="7272757" y="2189458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44</a:t>
            </a:r>
            <a:endParaRPr lang="en-US" sz="1100" dirty="0"/>
          </a:p>
        </p:txBody>
      </p:sp>
      <p:sp>
        <p:nvSpPr>
          <p:cNvPr id="135" name="TextBox 134"/>
          <p:cNvSpPr txBox="1"/>
          <p:nvPr/>
        </p:nvSpPr>
        <p:spPr>
          <a:xfrm>
            <a:off x="6980076" y="1972809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45</a:t>
            </a:r>
            <a:endParaRPr lang="en-US" sz="1100" dirty="0"/>
          </a:p>
        </p:txBody>
      </p:sp>
      <p:sp>
        <p:nvSpPr>
          <p:cNvPr id="136" name="TextBox 135"/>
          <p:cNvSpPr txBox="1"/>
          <p:nvPr/>
        </p:nvSpPr>
        <p:spPr>
          <a:xfrm>
            <a:off x="6813186" y="2068264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46</a:t>
            </a:r>
            <a:endParaRPr lang="en-US" sz="1100" dirty="0"/>
          </a:p>
        </p:txBody>
      </p:sp>
      <p:sp>
        <p:nvSpPr>
          <p:cNvPr id="137" name="TextBox 136"/>
          <p:cNvSpPr txBox="1"/>
          <p:nvPr/>
        </p:nvSpPr>
        <p:spPr>
          <a:xfrm>
            <a:off x="6601141" y="2068264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47</a:t>
            </a:r>
            <a:endParaRPr lang="en-US" sz="1100" dirty="0"/>
          </a:p>
        </p:txBody>
      </p:sp>
      <p:sp>
        <p:nvSpPr>
          <p:cNvPr id="138" name="TextBox 137"/>
          <p:cNvSpPr txBox="1"/>
          <p:nvPr/>
        </p:nvSpPr>
        <p:spPr>
          <a:xfrm>
            <a:off x="6381386" y="2065003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48</a:t>
            </a:r>
            <a:endParaRPr lang="en-US" sz="1100" dirty="0"/>
          </a:p>
        </p:txBody>
      </p:sp>
      <p:sp>
        <p:nvSpPr>
          <p:cNvPr id="139" name="TextBox 138"/>
          <p:cNvSpPr txBox="1"/>
          <p:nvPr/>
        </p:nvSpPr>
        <p:spPr>
          <a:xfrm>
            <a:off x="6168027" y="2064683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49</a:t>
            </a:r>
            <a:endParaRPr lang="en-US" sz="1100" dirty="0"/>
          </a:p>
        </p:txBody>
      </p:sp>
      <p:sp>
        <p:nvSpPr>
          <p:cNvPr id="140" name="TextBox 139"/>
          <p:cNvSpPr txBox="1"/>
          <p:nvPr/>
        </p:nvSpPr>
        <p:spPr>
          <a:xfrm>
            <a:off x="5928361" y="2068264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50</a:t>
            </a:r>
            <a:endParaRPr lang="en-US" sz="1100" dirty="0"/>
          </a:p>
        </p:txBody>
      </p:sp>
      <p:sp>
        <p:nvSpPr>
          <p:cNvPr id="141" name="TextBox 140"/>
          <p:cNvSpPr txBox="1"/>
          <p:nvPr/>
        </p:nvSpPr>
        <p:spPr>
          <a:xfrm>
            <a:off x="5721355" y="2072836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51</a:t>
            </a:r>
            <a:endParaRPr lang="en-US" sz="1100" dirty="0"/>
          </a:p>
        </p:txBody>
      </p:sp>
      <p:sp>
        <p:nvSpPr>
          <p:cNvPr id="142" name="TextBox 141"/>
          <p:cNvSpPr txBox="1"/>
          <p:nvPr/>
        </p:nvSpPr>
        <p:spPr>
          <a:xfrm>
            <a:off x="5499254" y="2312842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52</a:t>
            </a:r>
            <a:endParaRPr lang="en-US" sz="1100" dirty="0"/>
          </a:p>
        </p:txBody>
      </p:sp>
      <p:sp>
        <p:nvSpPr>
          <p:cNvPr id="143" name="TextBox 142"/>
          <p:cNvSpPr txBox="1"/>
          <p:nvPr/>
        </p:nvSpPr>
        <p:spPr>
          <a:xfrm>
            <a:off x="5497825" y="2554829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53</a:t>
            </a:r>
            <a:endParaRPr lang="en-US" sz="1100" dirty="0"/>
          </a:p>
        </p:txBody>
      </p:sp>
      <p:sp>
        <p:nvSpPr>
          <p:cNvPr id="145" name="TextBox 144"/>
          <p:cNvSpPr txBox="1"/>
          <p:nvPr/>
        </p:nvSpPr>
        <p:spPr>
          <a:xfrm>
            <a:off x="5497825" y="2778554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54</a:t>
            </a:r>
            <a:endParaRPr lang="en-US" sz="1100" dirty="0"/>
          </a:p>
        </p:txBody>
      </p:sp>
      <p:sp>
        <p:nvSpPr>
          <p:cNvPr id="146" name="TextBox 145"/>
          <p:cNvSpPr txBox="1"/>
          <p:nvPr/>
        </p:nvSpPr>
        <p:spPr>
          <a:xfrm>
            <a:off x="5491482" y="2996841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55</a:t>
            </a:r>
            <a:endParaRPr lang="en-US" sz="1100" dirty="0"/>
          </a:p>
        </p:txBody>
      </p:sp>
      <p:sp>
        <p:nvSpPr>
          <p:cNvPr id="147" name="TextBox 146"/>
          <p:cNvSpPr txBox="1"/>
          <p:nvPr/>
        </p:nvSpPr>
        <p:spPr>
          <a:xfrm>
            <a:off x="5330120" y="2299331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56</a:t>
            </a:r>
            <a:endParaRPr lang="en-US" sz="1100" dirty="0"/>
          </a:p>
        </p:txBody>
      </p:sp>
      <p:sp>
        <p:nvSpPr>
          <p:cNvPr id="148" name="TextBox 147"/>
          <p:cNvSpPr txBox="1"/>
          <p:nvPr/>
        </p:nvSpPr>
        <p:spPr>
          <a:xfrm>
            <a:off x="5091116" y="203752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57</a:t>
            </a:r>
            <a:endParaRPr lang="en-US" sz="1100" dirty="0"/>
          </a:p>
        </p:txBody>
      </p:sp>
      <p:sp>
        <p:nvSpPr>
          <p:cNvPr id="149" name="TextBox 148"/>
          <p:cNvSpPr txBox="1"/>
          <p:nvPr/>
        </p:nvSpPr>
        <p:spPr>
          <a:xfrm>
            <a:off x="4872442" y="229577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58</a:t>
            </a:r>
            <a:endParaRPr lang="en-US" sz="1100" dirty="0"/>
          </a:p>
        </p:txBody>
      </p:sp>
      <p:sp>
        <p:nvSpPr>
          <p:cNvPr id="150" name="TextBox 149"/>
          <p:cNvSpPr txBox="1"/>
          <p:nvPr/>
        </p:nvSpPr>
        <p:spPr>
          <a:xfrm>
            <a:off x="5106510" y="2525330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59</a:t>
            </a:r>
            <a:endParaRPr lang="en-US" sz="1100" dirty="0"/>
          </a:p>
        </p:txBody>
      </p:sp>
      <p:sp>
        <p:nvSpPr>
          <p:cNvPr id="151" name="TextBox 150"/>
          <p:cNvSpPr txBox="1"/>
          <p:nvPr/>
        </p:nvSpPr>
        <p:spPr>
          <a:xfrm>
            <a:off x="4592820" y="2281219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60</a:t>
            </a:r>
            <a:endParaRPr lang="en-US" sz="1100" dirty="0"/>
          </a:p>
        </p:txBody>
      </p:sp>
      <p:sp>
        <p:nvSpPr>
          <p:cNvPr id="152" name="TextBox 151"/>
          <p:cNvSpPr txBox="1"/>
          <p:nvPr/>
        </p:nvSpPr>
        <p:spPr>
          <a:xfrm>
            <a:off x="4344302" y="2038447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61</a:t>
            </a:r>
            <a:endParaRPr lang="en-US" sz="1100" dirty="0"/>
          </a:p>
        </p:txBody>
      </p:sp>
      <p:sp>
        <p:nvSpPr>
          <p:cNvPr id="153" name="TextBox 152"/>
          <p:cNvSpPr txBox="1"/>
          <p:nvPr/>
        </p:nvSpPr>
        <p:spPr>
          <a:xfrm>
            <a:off x="4105471" y="2277608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62</a:t>
            </a:r>
            <a:endParaRPr lang="en-US" sz="1100" dirty="0"/>
          </a:p>
        </p:txBody>
      </p:sp>
      <p:sp>
        <p:nvSpPr>
          <p:cNvPr id="154" name="TextBox 153"/>
          <p:cNvSpPr txBox="1"/>
          <p:nvPr/>
        </p:nvSpPr>
        <p:spPr>
          <a:xfrm>
            <a:off x="4207720" y="2485373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63</a:t>
            </a:r>
            <a:endParaRPr lang="en-US" sz="1100" dirty="0"/>
          </a:p>
        </p:txBody>
      </p:sp>
      <p:sp>
        <p:nvSpPr>
          <p:cNvPr id="155" name="TextBox 154"/>
          <p:cNvSpPr txBox="1"/>
          <p:nvPr/>
        </p:nvSpPr>
        <p:spPr>
          <a:xfrm>
            <a:off x="4185706" y="2906206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72</a:t>
            </a:r>
            <a:endParaRPr lang="en-US" sz="1100" dirty="0"/>
          </a:p>
        </p:txBody>
      </p:sp>
      <p:sp>
        <p:nvSpPr>
          <p:cNvPr id="156" name="TextBox 155"/>
          <p:cNvSpPr txBox="1"/>
          <p:nvPr/>
        </p:nvSpPr>
        <p:spPr>
          <a:xfrm>
            <a:off x="4185706" y="2692336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71</a:t>
            </a:r>
            <a:endParaRPr lang="en-US" sz="1100" dirty="0"/>
          </a:p>
        </p:txBody>
      </p:sp>
      <p:sp>
        <p:nvSpPr>
          <p:cNvPr id="157" name="TextBox 156"/>
          <p:cNvSpPr txBox="1"/>
          <p:nvPr/>
        </p:nvSpPr>
        <p:spPr>
          <a:xfrm>
            <a:off x="5197631" y="2900814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64</a:t>
            </a:r>
            <a:endParaRPr lang="en-US" sz="1100" dirty="0"/>
          </a:p>
        </p:txBody>
      </p:sp>
      <p:sp>
        <p:nvSpPr>
          <p:cNvPr id="158" name="TextBox 157"/>
          <p:cNvSpPr txBox="1"/>
          <p:nvPr/>
        </p:nvSpPr>
        <p:spPr>
          <a:xfrm>
            <a:off x="5196416" y="2692336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65</a:t>
            </a:r>
            <a:endParaRPr lang="en-US" sz="1100" dirty="0"/>
          </a:p>
        </p:txBody>
      </p:sp>
      <p:sp>
        <p:nvSpPr>
          <p:cNvPr id="159" name="TextBox 158"/>
          <p:cNvSpPr txBox="1"/>
          <p:nvPr/>
        </p:nvSpPr>
        <p:spPr>
          <a:xfrm>
            <a:off x="4529930" y="2525329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69</a:t>
            </a:r>
            <a:endParaRPr lang="en-US" sz="1100" dirty="0"/>
          </a:p>
        </p:txBody>
      </p:sp>
      <p:sp>
        <p:nvSpPr>
          <p:cNvPr id="160" name="TextBox 159"/>
          <p:cNvSpPr txBox="1"/>
          <p:nvPr/>
        </p:nvSpPr>
        <p:spPr>
          <a:xfrm>
            <a:off x="4678836" y="2525328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68</a:t>
            </a:r>
            <a:endParaRPr lang="en-US" sz="1100" dirty="0"/>
          </a:p>
        </p:txBody>
      </p:sp>
      <p:sp>
        <p:nvSpPr>
          <p:cNvPr id="161" name="TextBox 160"/>
          <p:cNvSpPr txBox="1"/>
          <p:nvPr/>
        </p:nvSpPr>
        <p:spPr>
          <a:xfrm>
            <a:off x="4846641" y="2525327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67</a:t>
            </a:r>
            <a:endParaRPr lang="en-US" sz="1100" dirty="0"/>
          </a:p>
        </p:txBody>
      </p:sp>
      <p:sp>
        <p:nvSpPr>
          <p:cNvPr id="162" name="TextBox 161"/>
          <p:cNvSpPr txBox="1"/>
          <p:nvPr/>
        </p:nvSpPr>
        <p:spPr>
          <a:xfrm>
            <a:off x="4977772" y="2531309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66</a:t>
            </a:r>
            <a:endParaRPr lang="en-US" sz="1100" dirty="0"/>
          </a:p>
        </p:txBody>
      </p:sp>
      <p:sp>
        <p:nvSpPr>
          <p:cNvPr id="163" name="TextBox 162"/>
          <p:cNvSpPr txBox="1"/>
          <p:nvPr/>
        </p:nvSpPr>
        <p:spPr>
          <a:xfrm>
            <a:off x="4357842" y="2540114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/>
              <a:t>70</a:t>
            </a:r>
            <a:endParaRPr lang="en-US" sz="11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151688" y="1820343"/>
            <a:ext cx="408304" cy="1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V="1">
            <a:off x="6491288" y="1840910"/>
            <a:ext cx="408304" cy="1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V="1">
            <a:off x="2320612" y="1858987"/>
            <a:ext cx="408304" cy="1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5687380" y="1838414"/>
            <a:ext cx="408304" cy="1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5642923" y="1838974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75</a:t>
            </a:r>
            <a:endParaRPr lang="en-US" sz="1100" dirty="0"/>
          </a:p>
        </p:txBody>
      </p:sp>
      <p:sp>
        <p:nvSpPr>
          <p:cNvPr id="168" name="TextBox 167"/>
          <p:cNvSpPr txBox="1"/>
          <p:nvPr/>
        </p:nvSpPr>
        <p:spPr>
          <a:xfrm>
            <a:off x="5629188" y="1644094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73</a:t>
            </a:r>
            <a:endParaRPr lang="en-US" sz="1100" dirty="0"/>
          </a:p>
        </p:txBody>
      </p:sp>
      <p:sp>
        <p:nvSpPr>
          <p:cNvPr id="169" name="TextBox 168"/>
          <p:cNvSpPr txBox="1"/>
          <p:nvPr/>
        </p:nvSpPr>
        <p:spPr>
          <a:xfrm>
            <a:off x="5832866" y="1833217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76</a:t>
            </a:r>
            <a:endParaRPr lang="en-US" sz="11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844784" y="1644093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74</a:t>
            </a:r>
            <a:endParaRPr lang="en-US" sz="1100" dirty="0"/>
          </a:p>
        </p:txBody>
      </p:sp>
      <p:sp>
        <p:nvSpPr>
          <p:cNvPr id="171" name="TextBox 170"/>
          <p:cNvSpPr txBox="1"/>
          <p:nvPr/>
        </p:nvSpPr>
        <p:spPr>
          <a:xfrm>
            <a:off x="6435673" y="1833216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79</a:t>
            </a:r>
            <a:endParaRPr lang="en-US" sz="1100" dirty="0"/>
          </a:p>
        </p:txBody>
      </p:sp>
      <p:sp>
        <p:nvSpPr>
          <p:cNvPr id="172" name="TextBox 171"/>
          <p:cNvSpPr txBox="1"/>
          <p:nvPr/>
        </p:nvSpPr>
        <p:spPr>
          <a:xfrm>
            <a:off x="6617969" y="183194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80</a:t>
            </a:r>
            <a:endParaRPr lang="en-US" sz="1100" dirty="0"/>
          </a:p>
        </p:txBody>
      </p:sp>
      <p:sp>
        <p:nvSpPr>
          <p:cNvPr id="173" name="TextBox 172"/>
          <p:cNvSpPr txBox="1"/>
          <p:nvPr/>
        </p:nvSpPr>
        <p:spPr>
          <a:xfrm>
            <a:off x="6429222" y="164364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77</a:t>
            </a:r>
            <a:endParaRPr lang="en-US" sz="1100" dirty="0"/>
          </a:p>
        </p:txBody>
      </p:sp>
      <p:sp>
        <p:nvSpPr>
          <p:cNvPr id="174" name="TextBox 173"/>
          <p:cNvSpPr txBox="1"/>
          <p:nvPr/>
        </p:nvSpPr>
        <p:spPr>
          <a:xfrm>
            <a:off x="6624327" y="1643645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78</a:t>
            </a:r>
            <a:endParaRPr lang="en-US" sz="1100" dirty="0"/>
          </a:p>
        </p:txBody>
      </p:sp>
      <p:sp>
        <p:nvSpPr>
          <p:cNvPr id="175" name="TextBox 174"/>
          <p:cNvSpPr txBox="1"/>
          <p:nvPr/>
        </p:nvSpPr>
        <p:spPr>
          <a:xfrm>
            <a:off x="7070339" y="1638056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81</a:t>
            </a:r>
            <a:endParaRPr lang="en-US" sz="1100" dirty="0"/>
          </a:p>
        </p:txBody>
      </p:sp>
      <p:sp>
        <p:nvSpPr>
          <p:cNvPr id="176" name="TextBox 175"/>
          <p:cNvSpPr txBox="1"/>
          <p:nvPr/>
        </p:nvSpPr>
        <p:spPr>
          <a:xfrm>
            <a:off x="7081520" y="1810527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83</a:t>
            </a:r>
            <a:endParaRPr lang="en-US" sz="1100" dirty="0"/>
          </a:p>
        </p:txBody>
      </p:sp>
      <p:sp>
        <p:nvSpPr>
          <p:cNvPr id="177" name="TextBox 176"/>
          <p:cNvSpPr txBox="1"/>
          <p:nvPr/>
        </p:nvSpPr>
        <p:spPr>
          <a:xfrm>
            <a:off x="7288803" y="1814313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84</a:t>
            </a:r>
            <a:endParaRPr lang="en-US" sz="1100" dirty="0"/>
          </a:p>
        </p:txBody>
      </p:sp>
      <p:sp>
        <p:nvSpPr>
          <p:cNvPr id="178" name="TextBox 177"/>
          <p:cNvSpPr txBox="1"/>
          <p:nvPr/>
        </p:nvSpPr>
        <p:spPr>
          <a:xfrm>
            <a:off x="7282213" y="1644774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82</a:t>
            </a:r>
            <a:endParaRPr lang="en-US" sz="1100" dirty="0"/>
          </a:p>
        </p:txBody>
      </p:sp>
      <p:sp>
        <p:nvSpPr>
          <p:cNvPr id="179" name="TextBox 178"/>
          <p:cNvSpPr txBox="1"/>
          <p:nvPr/>
        </p:nvSpPr>
        <p:spPr>
          <a:xfrm>
            <a:off x="2259649" y="1838414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87</a:t>
            </a:r>
            <a:endParaRPr lang="en-US" sz="1100" dirty="0"/>
          </a:p>
        </p:txBody>
      </p:sp>
      <p:sp>
        <p:nvSpPr>
          <p:cNvPr id="180" name="TextBox 179"/>
          <p:cNvSpPr txBox="1"/>
          <p:nvPr/>
        </p:nvSpPr>
        <p:spPr>
          <a:xfrm>
            <a:off x="2472858" y="1851922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88</a:t>
            </a:r>
            <a:endParaRPr lang="en-US" sz="1100" dirty="0"/>
          </a:p>
        </p:txBody>
      </p:sp>
      <p:sp>
        <p:nvSpPr>
          <p:cNvPr id="181" name="TextBox 180"/>
          <p:cNvSpPr txBox="1"/>
          <p:nvPr/>
        </p:nvSpPr>
        <p:spPr>
          <a:xfrm>
            <a:off x="2259649" y="1680091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85</a:t>
            </a:r>
            <a:endParaRPr lang="en-US" sz="1100" dirty="0"/>
          </a:p>
        </p:txBody>
      </p:sp>
      <p:sp>
        <p:nvSpPr>
          <p:cNvPr id="182" name="TextBox 181"/>
          <p:cNvSpPr txBox="1"/>
          <p:nvPr/>
        </p:nvSpPr>
        <p:spPr>
          <a:xfrm>
            <a:off x="2472857" y="1670109"/>
            <a:ext cx="2873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86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292608" y="3509962"/>
            <a:ext cx="18087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00" dirty="0" smtClean="0">
                <a:cs typeface="A  Mitra_1 (MRT)" panose="00000700000000000000" pitchFamily="2" charset="-78"/>
              </a:rPr>
              <a:t>1 – 4 : قدرت، سیستم های دیجیتال و علوم مهندسی</a:t>
            </a:r>
          </a:p>
          <a:p>
            <a:pPr algn="r" rtl="1"/>
            <a:endParaRPr lang="fa-IR" sz="1200" dirty="0" smtClean="0">
              <a:cs typeface="A  Mitra_1 (MRT)" panose="00000700000000000000" pitchFamily="2" charset="-78"/>
            </a:endParaRPr>
          </a:p>
          <a:p>
            <a:pPr algn="r" rtl="1"/>
            <a:r>
              <a:rPr lang="fa-IR" sz="1200" dirty="0" smtClean="0">
                <a:cs typeface="A  Mitra_1 (MRT)" panose="00000700000000000000" pitchFamily="2" charset="-78"/>
              </a:rPr>
              <a:t>5 – 12 : فناوری اطلاعات</a:t>
            </a:r>
          </a:p>
          <a:p>
            <a:pPr algn="r" rtl="1"/>
            <a:r>
              <a:rPr lang="fa-IR" sz="1200" dirty="0" smtClean="0">
                <a:cs typeface="A  Mitra_1 (MRT)" panose="00000700000000000000" pitchFamily="2" charset="-78"/>
              </a:rPr>
              <a:t>13 – 18 : سخت افزار</a:t>
            </a:r>
          </a:p>
          <a:p>
            <a:pPr algn="r" rtl="1"/>
            <a:r>
              <a:rPr lang="fa-IR" sz="1200" dirty="0" smtClean="0">
                <a:cs typeface="A  Mitra_1 (MRT)" panose="00000700000000000000" pitchFamily="2" charset="-78"/>
              </a:rPr>
              <a:t>19 – 38: مخابرات</a:t>
            </a:r>
          </a:p>
          <a:p>
            <a:pPr algn="r" rtl="1"/>
            <a:r>
              <a:rPr lang="fa-IR" sz="1200" dirty="0" smtClean="0">
                <a:cs typeface="A  Mitra_1 (MRT)" panose="00000700000000000000" pitchFamily="2" charset="-78"/>
              </a:rPr>
              <a:t>39 – 49 : الکترونیک</a:t>
            </a:r>
          </a:p>
          <a:p>
            <a:pPr algn="r" rtl="1"/>
            <a:r>
              <a:rPr lang="fa-IR" sz="1200" dirty="0" smtClean="0">
                <a:cs typeface="A  Mitra_1 (MRT)" panose="00000700000000000000" pitchFamily="2" charset="-78"/>
              </a:rPr>
              <a:t>50 – 55 : بیوالکتریک</a:t>
            </a:r>
          </a:p>
          <a:p>
            <a:pPr algn="r" rtl="1"/>
            <a:r>
              <a:rPr lang="fa-IR" sz="1200" dirty="0">
                <a:cs typeface="A  Mitra_1 (MRT)" panose="00000700000000000000" pitchFamily="2" charset="-78"/>
              </a:rPr>
              <a:t>56 – 63 : نرم </a:t>
            </a:r>
            <a:r>
              <a:rPr lang="fa-IR" sz="1200" dirty="0" smtClean="0">
                <a:cs typeface="A  Mitra_1 (MRT)" panose="00000700000000000000" pitchFamily="2" charset="-78"/>
              </a:rPr>
              <a:t>افزار</a:t>
            </a:r>
          </a:p>
          <a:p>
            <a:pPr algn="r" rtl="1"/>
            <a:r>
              <a:rPr lang="fa-IR" sz="1200" dirty="0" smtClean="0">
                <a:cs typeface="A  Mitra_1 (MRT)" panose="00000700000000000000" pitchFamily="2" charset="-78"/>
              </a:rPr>
              <a:t>64 – 72 : کنترل</a:t>
            </a:r>
          </a:p>
        </p:txBody>
      </p:sp>
    </p:spTree>
    <p:extLst>
      <p:ext uri="{BB962C8B-B14F-4D97-AF65-F5344CB8AC3E}">
        <p14:creationId xmlns:p14="http://schemas.microsoft.com/office/powerpoint/2010/main" val="106353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137</Words>
  <Application>Microsoft Office PowerPoint</Application>
  <PresentationFormat>On-screen Show (4:3)</PresentationFormat>
  <Paragraphs>96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</dc:creator>
  <cp:lastModifiedBy>Site Office Account Operator</cp:lastModifiedBy>
  <cp:revision>20</cp:revision>
  <cp:lastPrinted>2017-09-12T05:39:08Z</cp:lastPrinted>
  <dcterms:created xsi:type="dcterms:W3CDTF">2017-09-06T10:39:11Z</dcterms:created>
  <dcterms:modified xsi:type="dcterms:W3CDTF">2017-09-12T08:59:24Z</dcterms:modified>
</cp:coreProperties>
</file>