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96325" cy="30267275"/>
  <p:notesSz cx="6715125" cy="9239250"/>
  <p:defaultTextStyle>
    <a:defPPr>
      <a:defRPr lang="en-US"/>
    </a:defPPr>
    <a:lvl1pPr algn="ctr" rtl="0" fontAlgn="base">
      <a:spcBef>
        <a:spcPct val="0"/>
      </a:spcBef>
      <a:spcAft>
        <a:spcPct val="0"/>
      </a:spcAft>
      <a:defRPr sz="5823" kern="1200">
        <a:solidFill>
          <a:schemeClr val="tx1"/>
        </a:solidFill>
        <a:latin typeface="Arial" charset="0"/>
        <a:ea typeface="+mn-ea"/>
        <a:cs typeface="+mn-cs"/>
      </a:defRPr>
    </a:lvl1pPr>
    <a:lvl2pPr marL="385892" algn="ctr" rtl="0" fontAlgn="base">
      <a:spcBef>
        <a:spcPct val="0"/>
      </a:spcBef>
      <a:spcAft>
        <a:spcPct val="0"/>
      </a:spcAft>
      <a:defRPr sz="5823" kern="1200">
        <a:solidFill>
          <a:schemeClr val="tx1"/>
        </a:solidFill>
        <a:latin typeface="Arial" charset="0"/>
        <a:ea typeface="+mn-ea"/>
        <a:cs typeface="+mn-cs"/>
      </a:defRPr>
    </a:lvl2pPr>
    <a:lvl3pPr marL="771784" algn="ctr" rtl="0" fontAlgn="base">
      <a:spcBef>
        <a:spcPct val="0"/>
      </a:spcBef>
      <a:spcAft>
        <a:spcPct val="0"/>
      </a:spcAft>
      <a:defRPr sz="5823" kern="1200">
        <a:solidFill>
          <a:schemeClr val="tx1"/>
        </a:solidFill>
        <a:latin typeface="Arial" charset="0"/>
        <a:ea typeface="+mn-ea"/>
        <a:cs typeface="+mn-cs"/>
      </a:defRPr>
    </a:lvl3pPr>
    <a:lvl4pPr marL="1157676" algn="ctr" rtl="0" fontAlgn="base">
      <a:spcBef>
        <a:spcPct val="0"/>
      </a:spcBef>
      <a:spcAft>
        <a:spcPct val="0"/>
      </a:spcAft>
      <a:defRPr sz="5823" kern="1200">
        <a:solidFill>
          <a:schemeClr val="tx1"/>
        </a:solidFill>
        <a:latin typeface="Arial" charset="0"/>
        <a:ea typeface="+mn-ea"/>
        <a:cs typeface="+mn-cs"/>
      </a:defRPr>
    </a:lvl4pPr>
    <a:lvl5pPr marL="1543568" algn="ctr" rtl="0" fontAlgn="base">
      <a:spcBef>
        <a:spcPct val="0"/>
      </a:spcBef>
      <a:spcAft>
        <a:spcPct val="0"/>
      </a:spcAft>
      <a:defRPr sz="5823" kern="1200">
        <a:solidFill>
          <a:schemeClr val="tx1"/>
        </a:solidFill>
        <a:latin typeface="Arial" charset="0"/>
        <a:ea typeface="+mn-ea"/>
        <a:cs typeface="+mn-cs"/>
      </a:defRPr>
    </a:lvl5pPr>
    <a:lvl6pPr marL="1929461" algn="l" defTabSz="771784" rtl="0" eaLnBrk="1" latinLnBrk="0" hangingPunct="1">
      <a:defRPr sz="5823" kern="1200">
        <a:solidFill>
          <a:schemeClr val="tx1"/>
        </a:solidFill>
        <a:latin typeface="Arial" charset="0"/>
        <a:ea typeface="+mn-ea"/>
        <a:cs typeface="+mn-cs"/>
      </a:defRPr>
    </a:lvl6pPr>
    <a:lvl7pPr marL="2315352" algn="l" defTabSz="771784" rtl="0" eaLnBrk="1" latinLnBrk="0" hangingPunct="1">
      <a:defRPr sz="5823" kern="1200">
        <a:solidFill>
          <a:schemeClr val="tx1"/>
        </a:solidFill>
        <a:latin typeface="Arial" charset="0"/>
        <a:ea typeface="+mn-ea"/>
        <a:cs typeface="+mn-cs"/>
      </a:defRPr>
    </a:lvl7pPr>
    <a:lvl8pPr marL="2701244" algn="l" defTabSz="771784" rtl="0" eaLnBrk="1" latinLnBrk="0" hangingPunct="1">
      <a:defRPr sz="5823" kern="1200">
        <a:solidFill>
          <a:schemeClr val="tx1"/>
        </a:solidFill>
        <a:latin typeface="Arial" charset="0"/>
        <a:ea typeface="+mn-ea"/>
        <a:cs typeface="+mn-cs"/>
      </a:defRPr>
    </a:lvl8pPr>
    <a:lvl9pPr marL="3087135" algn="l" defTabSz="771784" rtl="0" eaLnBrk="1" latinLnBrk="0" hangingPunct="1">
      <a:defRPr sz="5823"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4447" userDrawn="1">
          <p15:clr>
            <a:srgbClr val="A4A3A4"/>
          </p15:clr>
        </p15:guide>
        <p15:guide id="2" orient="horz" pos="18569" userDrawn="1">
          <p15:clr>
            <a:srgbClr val="A4A3A4"/>
          </p15:clr>
        </p15:guide>
        <p15:guide id="3" orient="horz" pos="1975" userDrawn="1">
          <p15:clr>
            <a:srgbClr val="A4A3A4"/>
          </p15:clr>
        </p15:guide>
        <p15:guide id="4" pos="67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howGuides="1">
      <p:cViewPr>
        <p:scale>
          <a:sx n="100" d="100"/>
          <a:sy n="100" d="100"/>
        </p:scale>
        <p:origin x="5856" y="15258"/>
      </p:cViewPr>
      <p:guideLst>
        <p:guide orient="horz" pos="4447"/>
        <p:guide orient="horz" pos="18569"/>
        <p:guide orient="horz" pos="1975"/>
        <p:guide pos="67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2133600" y="692150"/>
            <a:ext cx="2449513"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BF2D407-7488-4806-B042-2CE959A140D0}" type="slidenum">
              <a:rPr lang="en-US" altLang="en-US"/>
              <a:pPr>
                <a:defRPr/>
              </a:pPr>
              <a:t>‹#›</a:t>
            </a:fld>
            <a:endParaRPr lang="en-US" altLang="en-US"/>
          </a:p>
        </p:txBody>
      </p:sp>
    </p:spTree>
    <p:extLst>
      <p:ext uri="{BB962C8B-B14F-4D97-AF65-F5344CB8AC3E}">
        <p14:creationId xmlns:p14="http://schemas.microsoft.com/office/powerpoint/2010/main" val="1604451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13" kern="1200">
        <a:solidFill>
          <a:schemeClr val="tx1"/>
        </a:solidFill>
        <a:latin typeface="Arial" charset="0"/>
        <a:ea typeface="+mn-ea"/>
        <a:cs typeface="+mn-cs"/>
      </a:defRPr>
    </a:lvl1pPr>
    <a:lvl2pPr marL="385892" algn="l" rtl="0" eaLnBrk="0" fontAlgn="base" hangingPunct="0">
      <a:spcBef>
        <a:spcPct val="30000"/>
      </a:spcBef>
      <a:spcAft>
        <a:spcPct val="0"/>
      </a:spcAft>
      <a:defRPr sz="1013" kern="1200">
        <a:solidFill>
          <a:schemeClr val="tx1"/>
        </a:solidFill>
        <a:latin typeface="Arial" charset="0"/>
        <a:ea typeface="+mn-ea"/>
        <a:cs typeface="+mn-cs"/>
      </a:defRPr>
    </a:lvl2pPr>
    <a:lvl3pPr marL="771784" algn="l" rtl="0" eaLnBrk="0" fontAlgn="base" hangingPunct="0">
      <a:spcBef>
        <a:spcPct val="30000"/>
      </a:spcBef>
      <a:spcAft>
        <a:spcPct val="0"/>
      </a:spcAft>
      <a:defRPr sz="1013" kern="1200">
        <a:solidFill>
          <a:schemeClr val="tx1"/>
        </a:solidFill>
        <a:latin typeface="Arial" charset="0"/>
        <a:ea typeface="+mn-ea"/>
        <a:cs typeface="+mn-cs"/>
      </a:defRPr>
    </a:lvl3pPr>
    <a:lvl4pPr marL="1157676" algn="l" rtl="0" eaLnBrk="0" fontAlgn="base" hangingPunct="0">
      <a:spcBef>
        <a:spcPct val="30000"/>
      </a:spcBef>
      <a:spcAft>
        <a:spcPct val="0"/>
      </a:spcAft>
      <a:defRPr sz="1013" kern="1200">
        <a:solidFill>
          <a:schemeClr val="tx1"/>
        </a:solidFill>
        <a:latin typeface="Arial" charset="0"/>
        <a:ea typeface="+mn-ea"/>
        <a:cs typeface="+mn-cs"/>
      </a:defRPr>
    </a:lvl4pPr>
    <a:lvl5pPr marL="1543568" algn="l" rtl="0" eaLnBrk="0" fontAlgn="base" hangingPunct="0">
      <a:spcBef>
        <a:spcPct val="30000"/>
      </a:spcBef>
      <a:spcAft>
        <a:spcPct val="0"/>
      </a:spcAft>
      <a:defRPr sz="1013" kern="1200">
        <a:solidFill>
          <a:schemeClr val="tx1"/>
        </a:solidFill>
        <a:latin typeface="Arial" charset="0"/>
        <a:ea typeface="+mn-ea"/>
        <a:cs typeface="+mn-cs"/>
      </a:defRPr>
    </a:lvl5pPr>
    <a:lvl6pPr marL="1929461" algn="l" defTabSz="771784" rtl="0" eaLnBrk="1" latinLnBrk="0" hangingPunct="1">
      <a:defRPr sz="1013" kern="1200">
        <a:solidFill>
          <a:schemeClr val="tx1"/>
        </a:solidFill>
        <a:latin typeface="+mn-lt"/>
        <a:ea typeface="+mn-ea"/>
        <a:cs typeface="+mn-cs"/>
      </a:defRPr>
    </a:lvl6pPr>
    <a:lvl7pPr marL="2315352" algn="l" defTabSz="771784" rtl="0" eaLnBrk="1" latinLnBrk="0" hangingPunct="1">
      <a:defRPr sz="1013" kern="1200">
        <a:solidFill>
          <a:schemeClr val="tx1"/>
        </a:solidFill>
        <a:latin typeface="+mn-lt"/>
        <a:ea typeface="+mn-ea"/>
        <a:cs typeface="+mn-cs"/>
      </a:defRPr>
    </a:lvl7pPr>
    <a:lvl8pPr marL="2701244" algn="l" defTabSz="771784" rtl="0" eaLnBrk="1" latinLnBrk="0" hangingPunct="1">
      <a:defRPr sz="1013" kern="1200">
        <a:solidFill>
          <a:schemeClr val="tx1"/>
        </a:solidFill>
        <a:latin typeface="+mn-lt"/>
        <a:ea typeface="+mn-ea"/>
        <a:cs typeface="+mn-cs"/>
      </a:defRPr>
    </a:lvl8pPr>
    <a:lvl9pPr marL="3087135" algn="l" defTabSz="771784" rtl="0" eaLnBrk="1" latinLnBrk="0" hangingPunct="1">
      <a:defRPr sz="10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fld id="{8832FB4B-BF18-4E6F-9FD7-11EF81A610E2}" type="slidenum">
              <a:rPr lang="en-US" altLang="en-US" sz="1200"/>
              <a:pPr eaLnBrk="1" hangingPunct="1"/>
              <a:t>1</a:t>
            </a:fld>
            <a:endParaRPr lang="en-US" altLang="en-US" sz="1200"/>
          </a:p>
        </p:txBody>
      </p:sp>
      <p:sp>
        <p:nvSpPr>
          <p:cNvPr id="4099" name="Rectangle 2"/>
          <p:cNvSpPr>
            <a:spLocks noGrp="1" noRot="1" noChangeAspect="1" noChangeArrowheads="1" noTextEdit="1"/>
          </p:cNvSpPr>
          <p:nvPr>
            <p:ph type="sldImg"/>
          </p:nvPr>
        </p:nvSpPr>
        <p:spPr>
          <a:xfrm>
            <a:off x="2133600" y="692150"/>
            <a:ext cx="2449513" cy="3465513"/>
          </a:xfrm>
          <a:ln/>
        </p:spPr>
      </p:sp>
      <p:sp>
        <p:nvSpPr>
          <p:cNvPr id="410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699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5231" y="9403050"/>
            <a:ext cx="18185865" cy="6486703"/>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3209113" y="17151056"/>
            <a:ext cx="14978101" cy="7735993"/>
          </a:xfrm>
          <a:prstGeom prst="rect">
            <a:avLst/>
          </a:prstGeom>
        </p:spPr>
        <p:txBody>
          <a:bodyPr/>
          <a:lstStyle>
            <a:lvl1pPr marL="0" indent="0" algn="ctr">
              <a:buNone/>
              <a:defRPr/>
            </a:lvl1pPr>
            <a:lvl2pPr marL="384414" indent="0" algn="ctr">
              <a:buNone/>
              <a:defRPr/>
            </a:lvl2pPr>
            <a:lvl3pPr marL="768828" indent="0" algn="ctr">
              <a:buNone/>
              <a:defRPr/>
            </a:lvl3pPr>
            <a:lvl4pPr marL="1153241" indent="0" algn="ctr">
              <a:buNone/>
              <a:defRPr/>
            </a:lvl4pPr>
            <a:lvl5pPr marL="1537655" indent="0" algn="ctr">
              <a:buNone/>
              <a:defRPr/>
            </a:lvl5pPr>
            <a:lvl6pPr marL="1922069" indent="0" algn="ctr">
              <a:buNone/>
              <a:defRPr/>
            </a:lvl6pPr>
            <a:lvl7pPr marL="2306483" indent="0" algn="ctr">
              <a:buNone/>
              <a:defRPr/>
            </a:lvl7pPr>
            <a:lvl8pPr marL="2690896" indent="0" algn="ctr">
              <a:buNone/>
              <a:defRPr/>
            </a:lvl8pPr>
            <a:lvl9pPr marL="307531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91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70154" y="7061965"/>
            <a:ext cx="19256019" cy="1997530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54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3178" y="1211919"/>
            <a:ext cx="4812994" cy="2582535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0153" y="1211919"/>
            <a:ext cx="14313636" cy="2582535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623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70154" y="7061965"/>
            <a:ext cx="19256019" cy="19975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0057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43" y="19449431"/>
            <a:ext cx="18187213" cy="6011545"/>
          </a:xfrm>
          <a:prstGeom prst="rect">
            <a:avLst/>
          </a:prstGeom>
        </p:spPr>
        <p:txBody>
          <a:bodyPr anchor="t"/>
          <a:lstStyle>
            <a:lvl1pPr algn="l">
              <a:defRPr sz="3363" b="1" cap="all"/>
            </a:lvl1pPr>
          </a:lstStyle>
          <a:p>
            <a:r>
              <a:rPr lang="en-US" smtClean="0"/>
              <a:t>Click to edit Master title style</a:t>
            </a:r>
            <a:endParaRPr lang="en-US"/>
          </a:p>
        </p:txBody>
      </p:sp>
      <p:sp>
        <p:nvSpPr>
          <p:cNvPr id="3" name="Text Placeholder 2"/>
          <p:cNvSpPr>
            <a:spLocks noGrp="1"/>
          </p:cNvSpPr>
          <p:nvPr>
            <p:ph type="body" idx="1"/>
          </p:nvPr>
        </p:nvSpPr>
        <p:spPr>
          <a:xfrm>
            <a:off x="1690143" y="12827922"/>
            <a:ext cx="18187213" cy="6621508"/>
          </a:xfrm>
          <a:prstGeom prst="rect">
            <a:avLst/>
          </a:prstGeom>
        </p:spPr>
        <p:txBody>
          <a:bodyPr anchor="b"/>
          <a:lstStyle>
            <a:lvl1pPr marL="0" indent="0">
              <a:buNone/>
              <a:defRPr sz="1682"/>
            </a:lvl1pPr>
            <a:lvl2pPr marL="384414" indent="0">
              <a:buNone/>
              <a:defRPr sz="1513"/>
            </a:lvl2pPr>
            <a:lvl3pPr marL="768828" indent="0">
              <a:buNone/>
              <a:defRPr sz="1345"/>
            </a:lvl3pPr>
            <a:lvl4pPr marL="1153241" indent="0">
              <a:buNone/>
              <a:defRPr sz="1177"/>
            </a:lvl4pPr>
            <a:lvl5pPr marL="1537655" indent="0">
              <a:buNone/>
              <a:defRPr sz="1177"/>
            </a:lvl5pPr>
            <a:lvl6pPr marL="1922069" indent="0">
              <a:buNone/>
              <a:defRPr sz="1177"/>
            </a:lvl6pPr>
            <a:lvl7pPr marL="2306483" indent="0">
              <a:buNone/>
              <a:defRPr sz="1177"/>
            </a:lvl7pPr>
            <a:lvl8pPr marL="2690896" indent="0">
              <a:buNone/>
              <a:defRPr sz="1177"/>
            </a:lvl8pPr>
            <a:lvl9pPr marL="3075310" indent="0">
              <a:buNone/>
              <a:defRPr sz="1177"/>
            </a:lvl9pPr>
          </a:lstStyle>
          <a:p>
            <a:pPr lvl="0"/>
            <a:r>
              <a:rPr lang="en-US" smtClean="0"/>
              <a:t>Click to edit Master text styles</a:t>
            </a:r>
          </a:p>
        </p:txBody>
      </p:sp>
    </p:spTree>
    <p:extLst>
      <p:ext uri="{BB962C8B-B14F-4D97-AF65-F5344CB8AC3E}">
        <p14:creationId xmlns:p14="http://schemas.microsoft.com/office/powerpoint/2010/main" val="5043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070155" y="7061965"/>
            <a:ext cx="9562641"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762184" y="7061965"/>
            <a:ext cx="9563989" cy="19975307"/>
          </a:xfrm>
          <a:prstGeom prst="rect">
            <a:avLst/>
          </a:prstGeom>
        </p:spPr>
        <p:txBody>
          <a:bodyPr/>
          <a:lstStyle>
            <a:lvl1pPr>
              <a:defRPr sz="2354"/>
            </a:lvl1pPr>
            <a:lvl2pPr>
              <a:defRPr sz="2018"/>
            </a:lvl2pPr>
            <a:lvl3pPr>
              <a:defRPr sz="1682"/>
            </a:lvl3pPr>
            <a:lvl4pPr>
              <a:defRPr sz="1513"/>
            </a:lvl4pPr>
            <a:lvl5pPr>
              <a:defRPr sz="1513"/>
            </a:lvl5pPr>
            <a:lvl6pPr>
              <a:defRPr sz="1513"/>
            </a:lvl6pPr>
            <a:lvl7pPr>
              <a:defRPr sz="1513"/>
            </a:lvl7pPr>
            <a:lvl8pPr>
              <a:defRPr sz="1513"/>
            </a:lvl8pPr>
            <a:lvl9pPr>
              <a:defRPr sz="15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002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0155" y="6775000"/>
            <a:ext cx="9453469"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4" name="Content Placeholder 3"/>
          <p:cNvSpPr>
            <a:spLocks noGrp="1"/>
          </p:cNvSpPr>
          <p:nvPr>
            <p:ph sz="half" idx="2"/>
          </p:nvPr>
        </p:nvSpPr>
        <p:spPr>
          <a:xfrm>
            <a:off x="1070155" y="9599253"/>
            <a:ext cx="9453469"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868660" y="6775000"/>
            <a:ext cx="9457513" cy="2824252"/>
          </a:xfrm>
          <a:prstGeom prst="rect">
            <a:avLst/>
          </a:prstGeom>
        </p:spPr>
        <p:txBody>
          <a:bodyPr anchor="b"/>
          <a:lstStyle>
            <a:lvl1pPr marL="0" indent="0">
              <a:buNone/>
              <a:defRPr sz="2018" b="1"/>
            </a:lvl1pPr>
            <a:lvl2pPr marL="384414" indent="0">
              <a:buNone/>
              <a:defRPr sz="1682" b="1"/>
            </a:lvl2pPr>
            <a:lvl3pPr marL="768828" indent="0">
              <a:buNone/>
              <a:defRPr sz="1513" b="1"/>
            </a:lvl3pPr>
            <a:lvl4pPr marL="1153241" indent="0">
              <a:buNone/>
              <a:defRPr sz="1345" b="1"/>
            </a:lvl4pPr>
            <a:lvl5pPr marL="1537655" indent="0">
              <a:buNone/>
              <a:defRPr sz="1345" b="1"/>
            </a:lvl5pPr>
            <a:lvl6pPr marL="1922069" indent="0">
              <a:buNone/>
              <a:defRPr sz="1345" b="1"/>
            </a:lvl6pPr>
            <a:lvl7pPr marL="2306483" indent="0">
              <a:buNone/>
              <a:defRPr sz="1345" b="1"/>
            </a:lvl7pPr>
            <a:lvl8pPr marL="2690896" indent="0">
              <a:buNone/>
              <a:defRPr sz="1345" b="1"/>
            </a:lvl8pPr>
            <a:lvl9pPr marL="3075310" indent="0">
              <a:buNone/>
              <a:defRPr sz="1345" b="1"/>
            </a:lvl9pPr>
          </a:lstStyle>
          <a:p>
            <a:pPr lvl="0"/>
            <a:r>
              <a:rPr lang="en-US" smtClean="0"/>
              <a:t>Click to edit Master text styles</a:t>
            </a:r>
          </a:p>
        </p:txBody>
      </p:sp>
      <p:sp>
        <p:nvSpPr>
          <p:cNvPr id="6" name="Content Placeholder 5"/>
          <p:cNvSpPr>
            <a:spLocks noGrp="1"/>
          </p:cNvSpPr>
          <p:nvPr>
            <p:ph sz="quarter" idx="4"/>
          </p:nvPr>
        </p:nvSpPr>
        <p:spPr>
          <a:xfrm>
            <a:off x="10868660" y="9599253"/>
            <a:ext cx="9457513" cy="17438019"/>
          </a:xfrm>
          <a:prstGeom prst="rect">
            <a:avLst/>
          </a:prstGeom>
        </p:spPr>
        <p:txBody>
          <a:bodyPr/>
          <a:lstStyle>
            <a:lvl1pPr>
              <a:defRPr sz="2018"/>
            </a:lvl1pPr>
            <a:lvl2pPr>
              <a:defRPr sz="1682"/>
            </a:lvl2pPr>
            <a:lvl3pPr>
              <a:defRPr sz="1513"/>
            </a:lvl3pPr>
            <a:lvl4pPr>
              <a:defRPr sz="1345"/>
            </a:lvl4pPr>
            <a:lvl5pPr>
              <a:defRPr sz="1345"/>
            </a:lvl5pPr>
            <a:lvl6pPr>
              <a:defRPr sz="1345"/>
            </a:lvl6pPr>
            <a:lvl7pPr>
              <a:defRPr sz="1345"/>
            </a:lvl7pPr>
            <a:lvl8pPr>
              <a:defRPr sz="1345"/>
            </a:lvl8pPr>
            <a:lvl9pPr>
              <a:defRPr sz="134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92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70154" y="1211920"/>
            <a:ext cx="19256019" cy="504521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99344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19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153" y="1205247"/>
            <a:ext cx="7039560" cy="5127965"/>
          </a:xfrm>
          <a:prstGeom prst="rect">
            <a:avLst/>
          </a:prstGeom>
        </p:spPr>
        <p:txBody>
          <a:bodyPr anchor="b"/>
          <a:lstStyle>
            <a:lvl1pPr algn="l">
              <a:defRPr sz="1682" b="1"/>
            </a:lvl1pPr>
          </a:lstStyle>
          <a:p>
            <a:r>
              <a:rPr lang="en-US" smtClean="0"/>
              <a:t>Click to edit Master title style</a:t>
            </a:r>
            <a:endParaRPr lang="en-US"/>
          </a:p>
        </p:txBody>
      </p:sp>
      <p:sp>
        <p:nvSpPr>
          <p:cNvPr id="3" name="Content Placeholder 2"/>
          <p:cNvSpPr>
            <a:spLocks noGrp="1"/>
          </p:cNvSpPr>
          <p:nvPr>
            <p:ph idx="1"/>
          </p:nvPr>
        </p:nvSpPr>
        <p:spPr>
          <a:xfrm>
            <a:off x="8365796" y="1205247"/>
            <a:ext cx="11960377" cy="25832025"/>
          </a:xfrm>
          <a:prstGeom prst="rect">
            <a:avLst/>
          </a:prstGeom>
        </p:spPr>
        <p:txBody>
          <a:bodyPr/>
          <a:lstStyle>
            <a:lvl1pPr>
              <a:defRPr sz="2691"/>
            </a:lvl1pPr>
            <a:lvl2pPr>
              <a:defRPr sz="2354"/>
            </a:lvl2pPr>
            <a:lvl3pPr>
              <a:defRPr sz="2018"/>
            </a:lvl3pPr>
            <a:lvl4pPr>
              <a:defRPr sz="1682"/>
            </a:lvl4pPr>
            <a:lvl5pPr>
              <a:defRPr sz="1682"/>
            </a:lvl5pPr>
            <a:lvl6pPr>
              <a:defRPr sz="1682"/>
            </a:lvl6pPr>
            <a:lvl7pPr>
              <a:defRPr sz="1682"/>
            </a:lvl7pPr>
            <a:lvl8pPr>
              <a:defRPr sz="1682"/>
            </a:lvl8pPr>
            <a:lvl9pPr>
              <a:defRPr sz="16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0153" y="6333211"/>
            <a:ext cx="7039560" cy="2070406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22713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4354" y="21187227"/>
            <a:ext cx="12837795" cy="2501251"/>
          </a:xfrm>
          <a:prstGeom prst="rect">
            <a:avLst/>
          </a:prstGeom>
        </p:spPr>
        <p:txBody>
          <a:bodyPr anchor="b"/>
          <a:lstStyle>
            <a:lvl1pPr algn="l">
              <a:defRPr sz="1682" b="1"/>
            </a:lvl1pPr>
          </a:lstStyle>
          <a:p>
            <a:r>
              <a:rPr lang="en-US" smtClean="0"/>
              <a:t>Click to edit Master title style</a:t>
            </a:r>
            <a:endParaRPr lang="en-US"/>
          </a:p>
        </p:txBody>
      </p:sp>
      <p:sp>
        <p:nvSpPr>
          <p:cNvPr id="3" name="Picture Placeholder 2"/>
          <p:cNvSpPr>
            <a:spLocks noGrp="1"/>
          </p:cNvSpPr>
          <p:nvPr>
            <p:ph type="pic" idx="1"/>
          </p:nvPr>
        </p:nvSpPr>
        <p:spPr>
          <a:xfrm>
            <a:off x="4194354" y="2704129"/>
            <a:ext cx="12837795" cy="18160098"/>
          </a:xfrm>
          <a:prstGeom prst="rect">
            <a:avLst/>
          </a:prstGeom>
        </p:spPr>
        <p:txBody>
          <a:bodyPr/>
          <a:lstStyle>
            <a:lvl1pPr marL="0" indent="0">
              <a:buNone/>
              <a:defRPr sz="2691"/>
            </a:lvl1pPr>
            <a:lvl2pPr marL="384414" indent="0">
              <a:buNone/>
              <a:defRPr sz="2354"/>
            </a:lvl2pPr>
            <a:lvl3pPr marL="768828" indent="0">
              <a:buNone/>
              <a:defRPr sz="2018"/>
            </a:lvl3pPr>
            <a:lvl4pPr marL="1153241" indent="0">
              <a:buNone/>
              <a:defRPr sz="1682"/>
            </a:lvl4pPr>
            <a:lvl5pPr marL="1537655" indent="0">
              <a:buNone/>
              <a:defRPr sz="1682"/>
            </a:lvl5pPr>
            <a:lvl6pPr marL="1922069" indent="0">
              <a:buNone/>
              <a:defRPr sz="1682"/>
            </a:lvl6pPr>
            <a:lvl7pPr marL="2306483" indent="0">
              <a:buNone/>
              <a:defRPr sz="1682"/>
            </a:lvl7pPr>
            <a:lvl8pPr marL="2690896" indent="0">
              <a:buNone/>
              <a:defRPr sz="1682"/>
            </a:lvl8pPr>
            <a:lvl9pPr marL="3075310" indent="0">
              <a:buNone/>
              <a:defRPr sz="1682"/>
            </a:lvl9pPr>
          </a:lstStyle>
          <a:p>
            <a:pPr lvl="0"/>
            <a:endParaRPr lang="en-US" noProof="0" smtClean="0"/>
          </a:p>
        </p:txBody>
      </p:sp>
      <p:sp>
        <p:nvSpPr>
          <p:cNvPr id="4" name="Text Placeholder 3"/>
          <p:cNvSpPr>
            <a:spLocks noGrp="1"/>
          </p:cNvSpPr>
          <p:nvPr>
            <p:ph type="body" sz="half" idx="2"/>
          </p:nvPr>
        </p:nvSpPr>
        <p:spPr>
          <a:xfrm>
            <a:off x="4194354" y="23688477"/>
            <a:ext cx="12837795" cy="3551670"/>
          </a:xfrm>
          <a:prstGeom prst="rect">
            <a:avLst/>
          </a:prstGeom>
        </p:spPr>
        <p:txBody>
          <a:bodyPr/>
          <a:lstStyle>
            <a:lvl1pPr marL="0" indent="0">
              <a:buNone/>
              <a:defRPr sz="1177"/>
            </a:lvl1pPr>
            <a:lvl2pPr marL="384414" indent="0">
              <a:buNone/>
              <a:defRPr sz="1009"/>
            </a:lvl2pPr>
            <a:lvl3pPr marL="768828" indent="0">
              <a:buNone/>
              <a:defRPr sz="841"/>
            </a:lvl3pPr>
            <a:lvl4pPr marL="1153241" indent="0">
              <a:buNone/>
              <a:defRPr sz="757"/>
            </a:lvl4pPr>
            <a:lvl5pPr marL="1537655" indent="0">
              <a:buNone/>
              <a:defRPr sz="757"/>
            </a:lvl5pPr>
            <a:lvl6pPr marL="1922069" indent="0">
              <a:buNone/>
              <a:defRPr sz="757"/>
            </a:lvl6pPr>
            <a:lvl7pPr marL="2306483" indent="0">
              <a:buNone/>
              <a:defRPr sz="757"/>
            </a:lvl7pPr>
            <a:lvl8pPr marL="2690896" indent="0">
              <a:buNone/>
              <a:defRPr sz="757"/>
            </a:lvl8pPr>
            <a:lvl9pPr marL="3075310" indent="0">
              <a:buNone/>
              <a:defRPr sz="757"/>
            </a:lvl9pPr>
          </a:lstStyle>
          <a:p>
            <a:pPr lvl="0"/>
            <a:r>
              <a:rPr lang="en-US" smtClean="0"/>
              <a:t>Click to edit Master text styles</a:t>
            </a:r>
          </a:p>
        </p:txBody>
      </p:sp>
    </p:spTree>
    <p:extLst>
      <p:ext uri="{BB962C8B-B14F-4D97-AF65-F5344CB8AC3E}">
        <p14:creationId xmlns:p14="http://schemas.microsoft.com/office/powerpoint/2010/main" val="2702676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megaprint.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1026" name="Object 15">
            <a:hlinkClick r:id="rId14"/>
          </p:cNvPr>
          <p:cNvGraphicFramePr>
            <a:graphicFrameLocks noChangeAspect="1"/>
          </p:cNvGraphicFramePr>
          <p:nvPr userDrawn="1"/>
        </p:nvGraphicFramePr>
        <p:xfrm>
          <a:off x="16183036" y="29808134"/>
          <a:ext cx="2707730" cy="138810"/>
        </p:xfrm>
        <a:graphic>
          <a:graphicData uri="http://schemas.openxmlformats.org/presentationml/2006/ole">
            <mc:AlternateContent xmlns:mc="http://schemas.openxmlformats.org/markup-compatibility/2006">
              <mc:Choice xmlns:v="urn:schemas-microsoft-com:vml" Requires="v">
                <p:oleObj spid="_x0000_s1053" name="CorelDRAW" r:id="rId15" imgW="8833104" imgH="310896" progId="CorelDraw.Graphic.15">
                  <p:embed/>
                </p:oleObj>
              </mc:Choice>
              <mc:Fallback>
                <p:oleObj name="CorelDRAW" r:id="rId15" imgW="8833104" imgH="310896" progId="CorelDraw.Graphic.15">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r="38562"/>
                      <a:stretch>
                        <a:fillRect/>
                      </a:stretch>
                    </p:blipFill>
                    <p:spPr bwMode="auto">
                      <a:xfrm>
                        <a:off x="16183036" y="29808134"/>
                        <a:ext cx="2707730" cy="1388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0" name="Text Box 16"/>
          <p:cNvSpPr txBox="1">
            <a:spLocks noChangeArrowheads="1"/>
          </p:cNvSpPr>
          <p:nvPr userDrawn="1"/>
        </p:nvSpPr>
        <p:spPr bwMode="auto">
          <a:xfrm>
            <a:off x="18859648" y="29753410"/>
            <a:ext cx="1574470" cy="2476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3497263">
              <a:defRPr>
                <a:solidFill>
                  <a:schemeClr val="tx1"/>
                </a:solidFill>
                <a:latin typeface="Arial" charset="0"/>
              </a:defRPr>
            </a:lvl1pPr>
            <a:lvl2pPr algn="l" defTabSz="3497263">
              <a:defRPr>
                <a:solidFill>
                  <a:schemeClr val="tx1"/>
                </a:solidFill>
                <a:latin typeface="Arial" charset="0"/>
              </a:defRPr>
            </a:lvl2pPr>
            <a:lvl3pPr algn="l" defTabSz="3497263">
              <a:defRPr>
                <a:solidFill>
                  <a:schemeClr val="tx1"/>
                </a:solidFill>
                <a:latin typeface="Arial" charset="0"/>
              </a:defRPr>
            </a:lvl3pPr>
            <a:lvl4pPr algn="l" defTabSz="3497263">
              <a:defRPr>
                <a:solidFill>
                  <a:schemeClr val="tx1"/>
                </a:solidFill>
                <a:latin typeface="Arial" charset="0"/>
              </a:defRPr>
            </a:lvl4pPr>
            <a:lvl5pPr algn="l" defTabSz="3497263">
              <a:defRPr>
                <a:solidFill>
                  <a:schemeClr val="tx1"/>
                </a:solidFill>
                <a:latin typeface="Arial" charset="0"/>
              </a:defRPr>
            </a:lvl5pPr>
            <a:lvl6pPr defTabSz="3497263" fontAlgn="base">
              <a:spcBef>
                <a:spcPct val="0"/>
              </a:spcBef>
              <a:spcAft>
                <a:spcPct val="0"/>
              </a:spcAft>
              <a:defRPr>
                <a:solidFill>
                  <a:schemeClr val="tx1"/>
                </a:solidFill>
                <a:latin typeface="Arial" charset="0"/>
              </a:defRPr>
            </a:lvl6pPr>
            <a:lvl7pPr defTabSz="3497263" fontAlgn="base">
              <a:spcBef>
                <a:spcPct val="0"/>
              </a:spcBef>
              <a:spcAft>
                <a:spcPct val="0"/>
              </a:spcAft>
              <a:defRPr>
                <a:solidFill>
                  <a:schemeClr val="tx1"/>
                </a:solidFill>
                <a:latin typeface="Arial" charset="0"/>
              </a:defRPr>
            </a:lvl7pPr>
            <a:lvl8pPr defTabSz="3497263" fontAlgn="base">
              <a:spcBef>
                <a:spcPct val="0"/>
              </a:spcBef>
              <a:spcAft>
                <a:spcPct val="0"/>
              </a:spcAft>
              <a:defRPr>
                <a:solidFill>
                  <a:schemeClr val="tx1"/>
                </a:solidFill>
                <a:latin typeface="Arial" charset="0"/>
              </a:defRPr>
            </a:lvl8pPr>
            <a:lvl9pPr defTabSz="3497263" fontAlgn="base">
              <a:spcBef>
                <a:spcPct val="0"/>
              </a:spcBef>
              <a:spcAft>
                <a:spcPct val="0"/>
              </a:spcAft>
              <a:defRPr>
                <a:solidFill>
                  <a:schemeClr val="tx1"/>
                </a:solidFill>
                <a:latin typeface="Arial" charset="0"/>
              </a:defRPr>
            </a:lvl9pPr>
          </a:lstStyle>
          <a:p>
            <a:pPr algn="ctr">
              <a:defRPr/>
            </a:pPr>
            <a:r>
              <a:rPr lang="en-US" altLang="en-US" sz="1009" smtClean="0">
                <a:solidFill>
                  <a:schemeClr val="bg1"/>
                </a:solidFill>
              </a:rPr>
              <a:t>www.postersession.com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0499" rtl="0" eaLnBrk="0" fontAlgn="base" hangingPunct="0">
        <a:spcBef>
          <a:spcPct val="0"/>
        </a:spcBef>
        <a:spcAft>
          <a:spcPct val="0"/>
        </a:spcAft>
        <a:defRPr sz="14125">
          <a:solidFill>
            <a:schemeClr val="tx2"/>
          </a:solidFill>
          <a:latin typeface="+mj-lt"/>
          <a:ea typeface="+mj-ea"/>
          <a:cs typeface="+mj-cs"/>
        </a:defRPr>
      </a:lvl1pPr>
      <a:lvl2pPr algn="ctr" defTabSz="2940499" rtl="0" eaLnBrk="0" fontAlgn="base" hangingPunct="0">
        <a:spcBef>
          <a:spcPct val="0"/>
        </a:spcBef>
        <a:spcAft>
          <a:spcPct val="0"/>
        </a:spcAft>
        <a:defRPr sz="14125">
          <a:solidFill>
            <a:schemeClr val="tx2"/>
          </a:solidFill>
          <a:latin typeface="Arial" charset="0"/>
        </a:defRPr>
      </a:lvl2pPr>
      <a:lvl3pPr algn="ctr" defTabSz="2940499" rtl="0" eaLnBrk="0" fontAlgn="base" hangingPunct="0">
        <a:spcBef>
          <a:spcPct val="0"/>
        </a:spcBef>
        <a:spcAft>
          <a:spcPct val="0"/>
        </a:spcAft>
        <a:defRPr sz="14125">
          <a:solidFill>
            <a:schemeClr val="tx2"/>
          </a:solidFill>
          <a:latin typeface="Arial" charset="0"/>
        </a:defRPr>
      </a:lvl3pPr>
      <a:lvl4pPr algn="ctr" defTabSz="2940499" rtl="0" eaLnBrk="0" fontAlgn="base" hangingPunct="0">
        <a:spcBef>
          <a:spcPct val="0"/>
        </a:spcBef>
        <a:spcAft>
          <a:spcPct val="0"/>
        </a:spcAft>
        <a:defRPr sz="14125">
          <a:solidFill>
            <a:schemeClr val="tx2"/>
          </a:solidFill>
          <a:latin typeface="Arial" charset="0"/>
        </a:defRPr>
      </a:lvl4pPr>
      <a:lvl5pPr algn="ctr" defTabSz="2940499" rtl="0" eaLnBrk="0" fontAlgn="base" hangingPunct="0">
        <a:spcBef>
          <a:spcPct val="0"/>
        </a:spcBef>
        <a:spcAft>
          <a:spcPct val="0"/>
        </a:spcAft>
        <a:defRPr sz="14125">
          <a:solidFill>
            <a:schemeClr val="tx2"/>
          </a:solidFill>
          <a:latin typeface="Arial" charset="0"/>
        </a:defRPr>
      </a:lvl5pPr>
      <a:lvl6pPr marL="384414" algn="ctr" defTabSz="2940499" rtl="0" fontAlgn="base">
        <a:spcBef>
          <a:spcPct val="0"/>
        </a:spcBef>
        <a:spcAft>
          <a:spcPct val="0"/>
        </a:spcAft>
        <a:defRPr sz="14125">
          <a:solidFill>
            <a:schemeClr val="tx2"/>
          </a:solidFill>
          <a:latin typeface="Arial" charset="0"/>
        </a:defRPr>
      </a:lvl6pPr>
      <a:lvl7pPr marL="768828" algn="ctr" defTabSz="2940499" rtl="0" fontAlgn="base">
        <a:spcBef>
          <a:spcPct val="0"/>
        </a:spcBef>
        <a:spcAft>
          <a:spcPct val="0"/>
        </a:spcAft>
        <a:defRPr sz="14125">
          <a:solidFill>
            <a:schemeClr val="tx2"/>
          </a:solidFill>
          <a:latin typeface="Arial" charset="0"/>
        </a:defRPr>
      </a:lvl7pPr>
      <a:lvl8pPr marL="1153241" algn="ctr" defTabSz="2940499" rtl="0" fontAlgn="base">
        <a:spcBef>
          <a:spcPct val="0"/>
        </a:spcBef>
        <a:spcAft>
          <a:spcPct val="0"/>
        </a:spcAft>
        <a:defRPr sz="14125">
          <a:solidFill>
            <a:schemeClr val="tx2"/>
          </a:solidFill>
          <a:latin typeface="Arial" charset="0"/>
        </a:defRPr>
      </a:lvl8pPr>
      <a:lvl9pPr marL="1537655" algn="ctr" defTabSz="2940499" rtl="0" fontAlgn="base">
        <a:spcBef>
          <a:spcPct val="0"/>
        </a:spcBef>
        <a:spcAft>
          <a:spcPct val="0"/>
        </a:spcAft>
        <a:defRPr sz="14125">
          <a:solidFill>
            <a:schemeClr val="tx2"/>
          </a:solidFill>
          <a:latin typeface="Arial" charset="0"/>
        </a:defRPr>
      </a:lvl9pPr>
    </p:titleStyle>
    <p:bodyStyle>
      <a:lvl1pPr marL="1102520" indent="-1102520" algn="l" defTabSz="2940499" rtl="0" eaLnBrk="0" fontAlgn="base" hangingPunct="0">
        <a:spcBef>
          <a:spcPct val="20000"/>
        </a:spcBef>
        <a:spcAft>
          <a:spcPct val="0"/>
        </a:spcAft>
        <a:buChar char="•"/>
        <a:defRPr sz="10342">
          <a:solidFill>
            <a:schemeClr val="tx1"/>
          </a:solidFill>
          <a:latin typeface="+mn-lt"/>
          <a:ea typeface="+mn-ea"/>
          <a:cs typeface="+mn-cs"/>
        </a:defRPr>
      </a:lvl1pPr>
      <a:lvl2pPr marL="2387904" indent="-918322" algn="l" defTabSz="2940499" rtl="0" eaLnBrk="0" fontAlgn="base" hangingPunct="0">
        <a:spcBef>
          <a:spcPct val="20000"/>
        </a:spcBef>
        <a:spcAft>
          <a:spcPct val="0"/>
        </a:spcAft>
        <a:buChar char="–"/>
        <a:defRPr sz="8997">
          <a:solidFill>
            <a:schemeClr val="tx1"/>
          </a:solidFill>
          <a:latin typeface="+mn-lt"/>
        </a:defRPr>
      </a:lvl2pPr>
      <a:lvl3pPr marL="3674622" indent="-734124" algn="l" defTabSz="2940499" rtl="0" eaLnBrk="0" fontAlgn="base" hangingPunct="0">
        <a:spcBef>
          <a:spcPct val="20000"/>
        </a:spcBef>
        <a:spcAft>
          <a:spcPct val="0"/>
        </a:spcAft>
        <a:buChar char="•"/>
        <a:defRPr sz="7735">
          <a:solidFill>
            <a:schemeClr val="tx1"/>
          </a:solidFill>
          <a:latin typeface="+mn-lt"/>
        </a:defRPr>
      </a:lvl3pPr>
      <a:lvl4pPr marL="5144204" indent="-734124" algn="l" defTabSz="2940499" rtl="0" eaLnBrk="0" fontAlgn="base" hangingPunct="0">
        <a:spcBef>
          <a:spcPct val="20000"/>
        </a:spcBef>
        <a:spcAft>
          <a:spcPct val="0"/>
        </a:spcAft>
        <a:buChar char="–"/>
        <a:defRPr sz="6390">
          <a:solidFill>
            <a:schemeClr val="tx1"/>
          </a:solidFill>
          <a:latin typeface="+mn-lt"/>
        </a:defRPr>
      </a:lvl4pPr>
      <a:lvl5pPr marL="6615120" indent="-734124" algn="l" defTabSz="2940499" rtl="0" eaLnBrk="0" fontAlgn="base" hangingPunct="0">
        <a:spcBef>
          <a:spcPct val="20000"/>
        </a:spcBef>
        <a:spcAft>
          <a:spcPct val="0"/>
        </a:spcAft>
        <a:buChar char="»"/>
        <a:defRPr sz="6390">
          <a:solidFill>
            <a:schemeClr val="tx1"/>
          </a:solidFill>
          <a:latin typeface="+mn-lt"/>
        </a:defRPr>
      </a:lvl5pPr>
      <a:lvl6pPr marL="6999534" indent="-734124" algn="l" defTabSz="2940499" rtl="0" fontAlgn="base">
        <a:spcBef>
          <a:spcPct val="20000"/>
        </a:spcBef>
        <a:spcAft>
          <a:spcPct val="0"/>
        </a:spcAft>
        <a:buChar char="»"/>
        <a:defRPr sz="6390">
          <a:solidFill>
            <a:schemeClr val="tx1"/>
          </a:solidFill>
          <a:latin typeface="+mn-lt"/>
        </a:defRPr>
      </a:lvl6pPr>
      <a:lvl7pPr marL="7383948" indent="-734124" algn="l" defTabSz="2940499" rtl="0" fontAlgn="base">
        <a:spcBef>
          <a:spcPct val="20000"/>
        </a:spcBef>
        <a:spcAft>
          <a:spcPct val="0"/>
        </a:spcAft>
        <a:buChar char="»"/>
        <a:defRPr sz="6390">
          <a:solidFill>
            <a:schemeClr val="tx1"/>
          </a:solidFill>
          <a:latin typeface="+mn-lt"/>
        </a:defRPr>
      </a:lvl7pPr>
      <a:lvl8pPr marL="7768361" indent="-734124" algn="l" defTabSz="2940499" rtl="0" fontAlgn="base">
        <a:spcBef>
          <a:spcPct val="20000"/>
        </a:spcBef>
        <a:spcAft>
          <a:spcPct val="0"/>
        </a:spcAft>
        <a:buChar char="»"/>
        <a:defRPr sz="6390">
          <a:solidFill>
            <a:schemeClr val="tx1"/>
          </a:solidFill>
          <a:latin typeface="+mn-lt"/>
        </a:defRPr>
      </a:lvl8pPr>
      <a:lvl9pPr marL="8152775" indent="-734124" algn="l" defTabSz="2940499" rtl="0" fontAlgn="base">
        <a:spcBef>
          <a:spcPct val="20000"/>
        </a:spcBef>
        <a:spcAft>
          <a:spcPct val="0"/>
        </a:spcAft>
        <a:buChar char="»"/>
        <a:defRPr sz="6390">
          <a:solidFill>
            <a:schemeClr val="tx1"/>
          </a:solidFill>
          <a:latin typeface="+mn-lt"/>
        </a:defRPr>
      </a:lvl9pPr>
    </p:bodyStyle>
    <p:otherStyle>
      <a:defPPr>
        <a:defRPr lang="en-US"/>
      </a:defPPr>
      <a:lvl1pPr marL="0" algn="l" defTabSz="768828" rtl="0" eaLnBrk="1" latinLnBrk="0" hangingPunct="1">
        <a:defRPr sz="1513" kern="1200">
          <a:solidFill>
            <a:schemeClr val="tx1"/>
          </a:solidFill>
          <a:latin typeface="+mn-lt"/>
          <a:ea typeface="+mn-ea"/>
          <a:cs typeface="+mn-cs"/>
        </a:defRPr>
      </a:lvl1pPr>
      <a:lvl2pPr marL="384414" algn="l" defTabSz="768828" rtl="0" eaLnBrk="1" latinLnBrk="0" hangingPunct="1">
        <a:defRPr sz="1513" kern="1200">
          <a:solidFill>
            <a:schemeClr val="tx1"/>
          </a:solidFill>
          <a:latin typeface="+mn-lt"/>
          <a:ea typeface="+mn-ea"/>
          <a:cs typeface="+mn-cs"/>
        </a:defRPr>
      </a:lvl2pPr>
      <a:lvl3pPr marL="768828" algn="l" defTabSz="768828" rtl="0" eaLnBrk="1" latinLnBrk="0" hangingPunct="1">
        <a:defRPr sz="1513" kern="1200">
          <a:solidFill>
            <a:schemeClr val="tx1"/>
          </a:solidFill>
          <a:latin typeface="+mn-lt"/>
          <a:ea typeface="+mn-ea"/>
          <a:cs typeface="+mn-cs"/>
        </a:defRPr>
      </a:lvl3pPr>
      <a:lvl4pPr marL="1153241" algn="l" defTabSz="768828" rtl="0" eaLnBrk="1" latinLnBrk="0" hangingPunct="1">
        <a:defRPr sz="1513" kern="1200">
          <a:solidFill>
            <a:schemeClr val="tx1"/>
          </a:solidFill>
          <a:latin typeface="+mn-lt"/>
          <a:ea typeface="+mn-ea"/>
          <a:cs typeface="+mn-cs"/>
        </a:defRPr>
      </a:lvl4pPr>
      <a:lvl5pPr marL="1537655" algn="l" defTabSz="768828" rtl="0" eaLnBrk="1" latinLnBrk="0" hangingPunct="1">
        <a:defRPr sz="1513" kern="1200">
          <a:solidFill>
            <a:schemeClr val="tx1"/>
          </a:solidFill>
          <a:latin typeface="+mn-lt"/>
          <a:ea typeface="+mn-ea"/>
          <a:cs typeface="+mn-cs"/>
        </a:defRPr>
      </a:lvl5pPr>
      <a:lvl6pPr marL="1922069" algn="l" defTabSz="768828" rtl="0" eaLnBrk="1" latinLnBrk="0" hangingPunct="1">
        <a:defRPr sz="1513" kern="1200">
          <a:solidFill>
            <a:schemeClr val="tx1"/>
          </a:solidFill>
          <a:latin typeface="+mn-lt"/>
          <a:ea typeface="+mn-ea"/>
          <a:cs typeface="+mn-cs"/>
        </a:defRPr>
      </a:lvl6pPr>
      <a:lvl7pPr marL="2306483" algn="l" defTabSz="768828" rtl="0" eaLnBrk="1" latinLnBrk="0" hangingPunct="1">
        <a:defRPr sz="1513" kern="1200">
          <a:solidFill>
            <a:schemeClr val="tx1"/>
          </a:solidFill>
          <a:latin typeface="+mn-lt"/>
          <a:ea typeface="+mn-ea"/>
          <a:cs typeface="+mn-cs"/>
        </a:defRPr>
      </a:lvl7pPr>
      <a:lvl8pPr marL="2690896" algn="l" defTabSz="768828" rtl="0" eaLnBrk="1" latinLnBrk="0" hangingPunct="1">
        <a:defRPr sz="1513" kern="1200">
          <a:solidFill>
            <a:schemeClr val="tx1"/>
          </a:solidFill>
          <a:latin typeface="+mn-lt"/>
          <a:ea typeface="+mn-ea"/>
          <a:cs typeface="+mn-cs"/>
        </a:defRPr>
      </a:lvl8pPr>
      <a:lvl9pPr marL="3075310" algn="l" defTabSz="768828" rtl="0" eaLnBrk="1" latinLnBrk="0" hangingPunct="1">
        <a:defRPr sz="15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hyperlink" Target="https://www.postersession.com/order/" TargetMode="External"/><Relationship Id="rId9" Type="http://schemas.openxmlformats.org/officeDocument/2006/relationships/image" Target="../media/image7.gif"/><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0" r="-50000"/>
          </a:stretch>
        </a:blipFill>
        <a:effectLst/>
      </p:bgPr>
    </p:bg>
    <p:spTree>
      <p:nvGrpSpPr>
        <p:cNvPr id="1" name=""/>
        <p:cNvGrpSpPr/>
        <p:nvPr/>
      </p:nvGrpSpPr>
      <p:grpSpPr>
        <a:xfrm>
          <a:off x="0" y="0"/>
          <a:ext cx="0" cy="0"/>
          <a:chOff x="0" y="0"/>
          <a:chExt cx="0" cy="0"/>
        </a:xfrm>
      </p:grpSpPr>
      <p:sp>
        <p:nvSpPr>
          <p:cNvPr id="60" name="AutoShape 50"/>
          <p:cNvSpPr>
            <a:spLocks noChangeArrowheads="1"/>
          </p:cNvSpPr>
          <p:nvPr/>
        </p:nvSpPr>
        <p:spPr bwMode="auto">
          <a:xfrm>
            <a:off x="10907045" y="5631152"/>
            <a:ext cx="9968968" cy="23891353"/>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61" name="AutoShape 4"/>
          <p:cNvSpPr>
            <a:spLocks noChangeArrowheads="1"/>
          </p:cNvSpPr>
          <p:nvPr/>
        </p:nvSpPr>
        <p:spPr bwMode="auto">
          <a:xfrm>
            <a:off x="472262" y="5604458"/>
            <a:ext cx="9968968" cy="2389268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6900">
                <a:solidFill>
                  <a:schemeClr val="tx1"/>
                </a:solidFill>
                <a:latin typeface="Arial" charset="0"/>
              </a:defRPr>
            </a:lvl1pPr>
            <a:lvl2pPr marL="742950" indent="-285750" eaLnBrk="0" hangingPunct="0">
              <a:defRPr sz="6900">
                <a:solidFill>
                  <a:schemeClr val="tx1"/>
                </a:solidFill>
                <a:latin typeface="Arial" charset="0"/>
              </a:defRPr>
            </a:lvl2pPr>
            <a:lvl3pPr marL="1143000" indent="-228600" eaLnBrk="0" hangingPunct="0">
              <a:defRPr sz="6900">
                <a:solidFill>
                  <a:schemeClr val="tx1"/>
                </a:solidFill>
                <a:latin typeface="Arial" charset="0"/>
              </a:defRPr>
            </a:lvl3pPr>
            <a:lvl4pPr marL="1600200" indent="-228600" eaLnBrk="0" hangingPunct="0">
              <a:defRPr sz="6900">
                <a:solidFill>
                  <a:schemeClr val="tx1"/>
                </a:solidFill>
                <a:latin typeface="Arial" charset="0"/>
              </a:defRPr>
            </a:lvl4pPr>
            <a:lvl5pPr marL="2057400" indent="-228600" eaLnBrk="0" hangingPunct="0">
              <a:defRPr sz="6900">
                <a:solidFill>
                  <a:schemeClr val="tx1"/>
                </a:solidFill>
                <a:latin typeface="Arial" charset="0"/>
              </a:defRPr>
            </a:lvl5pPr>
            <a:lvl6pPr marL="2514600" indent="-228600" algn="ctr" eaLnBrk="0" fontAlgn="base" hangingPunct="0">
              <a:spcBef>
                <a:spcPct val="0"/>
              </a:spcBef>
              <a:spcAft>
                <a:spcPct val="0"/>
              </a:spcAft>
              <a:defRPr sz="6900">
                <a:solidFill>
                  <a:schemeClr val="tx1"/>
                </a:solidFill>
                <a:latin typeface="Arial" charset="0"/>
              </a:defRPr>
            </a:lvl6pPr>
            <a:lvl7pPr marL="2971800" indent="-228600" algn="ctr" eaLnBrk="0" fontAlgn="base" hangingPunct="0">
              <a:spcBef>
                <a:spcPct val="0"/>
              </a:spcBef>
              <a:spcAft>
                <a:spcPct val="0"/>
              </a:spcAft>
              <a:defRPr sz="6900">
                <a:solidFill>
                  <a:schemeClr val="tx1"/>
                </a:solidFill>
                <a:latin typeface="Arial" charset="0"/>
              </a:defRPr>
            </a:lvl7pPr>
            <a:lvl8pPr marL="3429000" indent="-228600" algn="ctr" eaLnBrk="0" fontAlgn="base" hangingPunct="0">
              <a:spcBef>
                <a:spcPct val="0"/>
              </a:spcBef>
              <a:spcAft>
                <a:spcPct val="0"/>
              </a:spcAft>
              <a:defRPr sz="6900">
                <a:solidFill>
                  <a:schemeClr val="tx1"/>
                </a:solidFill>
                <a:latin typeface="Arial" charset="0"/>
              </a:defRPr>
            </a:lvl8pPr>
            <a:lvl9pPr marL="3886200" indent="-228600" algn="ctr" eaLnBrk="0" fontAlgn="base" hangingPunct="0">
              <a:spcBef>
                <a:spcPct val="0"/>
              </a:spcBef>
              <a:spcAft>
                <a:spcPct val="0"/>
              </a:spcAft>
              <a:defRPr sz="6900">
                <a:solidFill>
                  <a:schemeClr val="tx1"/>
                </a:solidFill>
                <a:latin typeface="Arial" charset="0"/>
              </a:defRPr>
            </a:lvl9pPr>
          </a:lstStyle>
          <a:p>
            <a:pPr eaLnBrk="1" hangingPunct="1"/>
            <a:endParaRPr lang="en-US" altLang="en-US" sz="5802"/>
          </a:p>
        </p:txBody>
      </p:sp>
      <p:sp>
        <p:nvSpPr>
          <p:cNvPr id="62" name="Text Box 11"/>
          <p:cNvSpPr txBox="1">
            <a:spLocks noChangeArrowheads="1"/>
          </p:cNvSpPr>
          <p:nvPr/>
        </p:nvSpPr>
        <p:spPr bwMode="auto">
          <a:xfrm>
            <a:off x="11247158" y="14118041"/>
            <a:ext cx="9214532"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smtClean="0">
                <a:cs typeface="B Titr" panose="00000700000000000000" pitchFamily="2" charset="-78"/>
              </a:rPr>
              <a:t>طراحی و پیاده سازی</a:t>
            </a:r>
            <a:endParaRPr lang="en-US" altLang="en-US" sz="5802" b="1" dirty="0">
              <a:cs typeface="B Titr" panose="00000700000000000000" pitchFamily="2" charset="-78"/>
            </a:endParaRPr>
          </a:p>
        </p:txBody>
      </p:sp>
      <p:sp>
        <p:nvSpPr>
          <p:cNvPr id="63" name="AutoShape 13"/>
          <p:cNvSpPr>
            <a:spLocks noChangeArrowheads="1"/>
          </p:cNvSpPr>
          <p:nvPr/>
        </p:nvSpPr>
        <p:spPr bwMode="auto">
          <a:xfrm>
            <a:off x="434891" y="349694"/>
            <a:ext cx="20526544" cy="4834329"/>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1250" tIns="30625" rIns="61250" bIns="30625" anchor="ct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endParaRPr lang="en-US" altLang="en-US" sz="5802">
              <a:solidFill>
                <a:schemeClr val="bg1"/>
              </a:solidFill>
            </a:endParaRPr>
          </a:p>
        </p:txBody>
      </p:sp>
      <p:sp>
        <p:nvSpPr>
          <p:cNvPr id="64" name="Text Box 14"/>
          <p:cNvSpPr txBox="1">
            <a:spLocks noChangeArrowheads="1"/>
          </p:cNvSpPr>
          <p:nvPr/>
        </p:nvSpPr>
        <p:spPr bwMode="auto">
          <a:xfrm>
            <a:off x="803271" y="1226601"/>
            <a:ext cx="19753745" cy="3754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6000" b="1" dirty="0" smtClean="0">
                <a:cs typeface="B Titr" panose="00000700000000000000" pitchFamily="2" charset="-78"/>
              </a:rPr>
              <a:t>ارسال سیگنال آنالوگ به روش </a:t>
            </a:r>
            <a:r>
              <a:rPr lang="en-US" altLang="en-US" sz="6000" b="1" dirty="0" smtClean="0">
                <a:cs typeface="B Titr" panose="00000700000000000000" pitchFamily="2" charset="-78"/>
              </a:rPr>
              <a:t>Frequency hopping</a:t>
            </a:r>
            <a:endParaRPr lang="en-US" altLang="en-US" sz="6000" b="1" dirty="0"/>
          </a:p>
          <a:p>
            <a:pPr rtl="1" eaLnBrk="1" hangingPunct="1"/>
            <a:r>
              <a:rPr lang="fa-IR" altLang="en-US" sz="5802" b="1" dirty="0" smtClean="0">
                <a:cs typeface="B Titr" panose="00000700000000000000" pitchFamily="2" charset="-78"/>
              </a:rPr>
              <a:t>جمال نظامی پور- دکتر محمود کمره ای</a:t>
            </a:r>
            <a:endParaRPr lang="en-US" altLang="en-US" sz="5802" b="1" dirty="0"/>
          </a:p>
          <a:p>
            <a:pPr rtl="1" eaLnBrk="1" hangingPunct="1"/>
            <a:endParaRPr lang="fa-IR" altLang="en-US" sz="3195" b="1" i="1" dirty="0" smtClean="0">
              <a:cs typeface="B Titr" panose="00000700000000000000" pitchFamily="2" charset="-78"/>
            </a:endParaRPr>
          </a:p>
          <a:p>
            <a:pPr rtl="1" eaLnBrk="1" hangingPunct="1"/>
            <a:r>
              <a:rPr lang="fa-IR" altLang="en-US" sz="3195" b="1" i="1" dirty="0" smtClean="0">
                <a:cs typeface="B Titr" panose="00000700000000000000" pitchFamily="2" charset="-78"/>
              </a:rPr>
              <a:t>دانشکده </a:t>
            </a:r>
            <a:r>
              <a:rPr lang="fa-IR" altLang="en-US" sz="3195" b="1" i="1" dirty="0">
                <a:cs typeface="B Titr" panose="00000700000000000000" pitchFamily="2" charset="-78"/>
              </a:rPr>
              <a:t>مهندسی برق و کامپیوتر، دانشگاه تهران</a:t>
            </a:r>
          </a:p>
          <a:p>
            <a:pPr eaLnBrk="1" hangingPunct="1"/>
            <a:endParaRPr lang="en-US" altLang="en-US" sz="5802" dirty="0"/>
          </a:p>
        </p:txBody>
      </p:sp>
      <p:sp>
        <p:nvSpPr>
          <p:cNvPr id="65" name="Text Box 42"/>
          <p:cNvSpPr txBox="1">
            <a:spLocks noChangeArrowheads="1"/>
          </p:cNvSpPr>
          <p:nvPr/>
        </p:nvSpPr>
        <p:spPr bwMode="auto">
          <a:xfrm>
            <a:off x="3457298" y="15607334"/>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نتایج</a:t>
            </a:r>
            <a:endParaRPr lang="en-US" altLang="en-US" sz="5802" b="1" dirty="0"/>
          </a:p>
        </p:txBody>
      </p:sp>
      <p:sp>
        <p:nvSpPr>
          <p:cNvPr id="66" name="Text Box 43"/>
          <p:cNvSpPr txBox="1">
            <a:spLocks noChangeArrowheads="1"/>
          </p:cNvSpPr>
          <p:nvPr/>
        </p:nvSpPr>
        <p:spPr bwMode="auto">
          <a:xfrm>
            <a:off x="13382937" y="6035571"/>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eaLnBrk="1" hangingPunct="1">
              <a:spcBef>
                <a:spcPct val="50000"/>
              </a:spcBef>
            </a:pPr>
            <a:r>
              <a:rPr lang="fa-IR" altLang="en-US" sz="5802" b="1" dirty="0">
                <a:cs typeface="B Titr" panose="00000700000000000000" pitchFamily="2" charset="-78"/>
              </a:rPr>
              <a:t>مقدمه</a:t>
            </a:r>
            <a:endParaRPr lang="en-US" altLang="en-US" sz="5802" b="1" dirty="0"/>
          </a:p>
        </p:txBody>
      </p:sp>
      <p:sp>
        <p:nvSpPr>
          <p:cNvPr id="67" name="Text Box 19">
            <a:hlinkClick r:id="rId4"/>
          </p:cNvPr>
          <p:cNvSpPr txBox="1">
            <a:spLocks noChangeArrowheads="1"/>
          </p:cNvSpPr>
          <p:nvPr/>
        </p:nvSpPr>
        <p:spPr bwMode="auto">
          <a:xfrm>
            <a:off x="103882" y="30631651"/>
            <a:ext cx="21188561" cy="86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eaLnBrk="1" hangingPunct="1">
              <a:spcBef>
                <a:spcPct val="50000"/>
              </a:spcBef>
            </a:pPr>
            <a:endParaRPr lang="en-US" altLang="en-US" sz="5045" b="1" i="1" dirty="0">
              <a:solidFill>
                <a:srgbClr val="0046D2"/>
              </a:solidFill>
            </a:endParaRPr>
          </a:p>
        </p:txBody>
      </p:sp>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0489" y="1439489"/>
            <a:ext cx="2546631" cy="2546631"/>
          </a:xfrm>
          <a:prstGeom prst="rect">
            <a:avLst/>
          </a:prstGeom>
        </p:spPr>
      </p:pic>
      <p:pic>
        <p:nvPicPr>
          <p:cNvPr id="69" name="Picture 6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1152" y="1314027"/>
            <a:ext cx="3244710" cy="2544709"/>
          </a:xfrm>
          <a:prstGeom prst="rect">
            <a:avLst/>
          </a:prstGeom>
        </p:spPr>
      </p:pic>
      <p:sp>
        <p:nvSpPr>
          <p:cNvPr id="70" name="Text Box 9"/>
          <p:cNvSpPr txBox="1">
            <a:spLocks noChangeArrowheads="1"/>
          </p:cNvSpPr>
          <p:nvPr/>
        </p:nvSpPr>
        <p:spPr bwMode="auto">
          <a:xfrm>
            <a:off x="11121266" y="6851962"/>
            <a:ext cx="9613934" cy="1707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algn="justLow" rtl="1">
              <a:lnSpc>
                <a:spcPct val="95000"/>
              </a:lnSpc>
            </a:pPr>
            <a:r>
              <a:rPr lang="fa-IR" altLang="en-US" sz="1850" dirty="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       ارسال </a:t>
            </a:r>
            <a:r>
              <a:rPr lang="fa-IR" altLang="en-US" sz="1850" dirty="0">
                <a:latin typeface="Times New Roman" pitchFamily="18" charset="0"/>
                <a:cs typeface="B Nazanin" panose="00000400000000000000" pitchFamily="2" charset="-78"/>
              </a:rPr>
              <a:t>و دریافت داده ها در فواصل کوتاه و بلند در عصر حاضر جزء جدایی ناپذیری از زندگی بشر به حساب می آید. با گسترش این ارتباطات، چالش های جدیدی بر سر راه قرار گرفته که غلبه بر آن ها یکی از موضوعات اصلی در پیشرفت تکنولوژیست. در این </a:t>
            </a:r>
            <a:r>
              <a:rPr lang="fa-IR" altLang="en-US" sz="1850" dirty="0" smtClean="0">
                <a:latin typeface="Times New Roman" pitchFamily="18" charset="0"/>
                <a:cs typeface="B Nazanin" panose="00000400000000000000" pitchFamily="2" charset="-78"/>
              </a:rPr>
              <a:t>تحقیق به </a:t>
            </a:r>
            <a:r>
              <a:rPr lang="fa-IR" altLang="en-US" sz="1850" dirty="0">
                <a:latin typeface="Times New Roman" pitchFamily="18" charset="0"/>
                <a:cs typeface="B Nazanin" panose="00000400000000000000" pitchFamily="2" charset="-78"/>
              </a:rPr>
              <a:t>روشی اشاره خواهد شد که در آن تعدادی از این چالش ها مورد بررسی و رفع قرار خواهند گرفت. اصلی ترین چالش مورد </a:t>
            </a:r>
            <a:r>
              <a:rPr lang="fa-IR" altLang="en-US" sz="1850" dirty="0" smtClean="0">
                <a:latin typeface="Times New Roman" pitchFamily="18" charset="0"/>
                <a:cs typeface="B Nazanin" panose="00000400000000000000" pitchFamily="2" charset="-78"/>
              </a:rPr>
              <a:t>بررسی </a:t>
            </a:r>
            <a:r>
              <a:rPr lang="fa-IR" altLang="en-US" sz="1850" dirty="0">
                <a:latin typeface="Times New Roman" pitchFamily="18" charset="0"/>
                <a:cs typeface="B Nazanin" panose="00000400000000000000" pitchFamily="2" charset="-78"/>
              </a:rPr>
              <a:t>جلوگیری از ردیابی ارتباط و انتقال داده، بوسیله گیرنده های ناخواسته و از پیش تعیین نشده با استفاده از مخابرات </a:t>
            </a:r>
            <a:r>
              <a:rPr lang="fa-IR" altLang="en-US" sz="1850" dirty="0" smtClean="0">
                <a:latin typeface="Times New Roman" pitchFamily="18" charset="0"/>
                <a:cs typeface="B Nazanin" panose="00000400000000000000" pitchFamily="2" charset="-78"/>
              </a:rPr>
              <a:t>طیف-گسترده </a:t>
            </a:r>
            <a:r>
              <a:rPr lang="fa-IR" altLang="en-US" sz="1850" dirty="0">
                <a:latin typeface="Times New Roman" pitchFamily="18" charset="0"/>
                <a:cs typeface="B Nazanin" panose="00000400000000000000" pitchFamily="2" charset="-78"/>
              </a:rPr>
              <a:t>است</a:t>
            </a:r>
            <a:r>
              <a:rPr lang="fa-IR" altLang="en-US" sz="1850" dirty="0" smtClean="0">
                <a:latin typeface="Times New Roman" pitchFamily="18" charset="0"/>
                <a:cs typeface="B Nazanin" panose="00000400000000000000" pitchFamily="2" charset="-78"/>
              </a:rPr>
              <a:t>.</a:t>
            </a:r>
          </a:p>
          <a:p>
            <a:pPr algn="r" rtl="1">
              <a:lnSpc>
                <a:spcPct val="95000"/>
              </a:lnSpc>
            </a:pPr>
            <a:r>
              <a:rPr lang="fa-IR" altLang="en-US" sz="1850" b="1" dirty="0">
                <a:effectLst>
                  <a:outerShdw blurRad="38100" dist="38100" dir="2700000" algn="tl">
                    <a:srgbClr val="000000">
                      <a:alpha val="43137"/>
                    </a:srgbClr>
                  </a:outerShdw>
                </a:effectLst>
                <a:latin typeface="Times New Roman" pitchFamily="18" charset="0"/>
                <a:cs typeface="B Nazanin" panose="00000400000000000000" pitchFamily="2" charset="-78"/>
              </a:rPr>
              <a:t>تاریخچه</a:t>
            </a:r>
          </a:p>
          <a:p>
            <a:pPr algn="just" rtl="1"/>
            <a:r>
              <a:rPr lang="fa-IR" sz="1850" dirty="0" smtClean="0">
                <a:latin typeface="Times New Roman" pitchFamily="18" charset="0"/>
                <a:cs typeface="B Nazanin" panose="00000400000000000000" pitchFamily="2" charset="-78"/>
              </a:rPr>
              <a:t>      مخابرات </a:t>
            </a:r>
            <a:r>
              <a:rPr lang="fa-IR" sz="1850" dirty="0">
                <a:latin typeface="Times New Roman" pitchFamily="18" charset="0"/>
                <a:cs typeface="B Nazanin" panose="00000400000000000000" pitchFamily="2" charset="-78"/>
              </a:rPr>
              <a:t>طیف گسترده برای اولین بار در یک مقاله توسط یک بازیگر و یک </a:t>
            </a:r>
            <a:r>
              <a:rPr lang="fa-IR" sz="1850" dirty="0" smtClean="0">
                <a:latin typeface="Times New Roman" pitchFamily="18" charset="0"/>
                <a:cs typeface="B Nazanin" panose="00000400000000000000" pitchFamily="2" charset="-78"/>
              </a:rPr>
              <a:t>موسیقیدان </a:t>
            </a:r>
            <a:r>
              <a:rPr lang="fa-IR" sz="1850" dirty="0">
                <a:latin typeface="Times New Roman" pitchFamily="18" charset="0"/>
                <a:cs typeface="B Nazanin" panose="00000400000000000000" pitchFamily="2" charset="-78"/>
              </a:rPr>
              <a:t>بیان شده بود. در سال 1941 میلادی یک بازیگر هالیوود به نام هدی </a:t>
            </a:r>
            <a:r>
              <a:rPr lang="fa-IR" sz="1850" dirty="0" smtClean="0">
                <a:latin typeface="Times New Roman" pitchFamily="18" charset="0"/>
                <a:cs typeface="B Nazanin" panose="00000400000000000000" pitchFamily="2" charset="-78"/>
              </a:rPr>
              <a:t>لامار </a:t>
            </a:r>
            <a:r>
              <a:rPr lang="fa-IR" sz="1850" dirty="0">
                <a:latin typeface="Times New Roman" pitchFamily="18" charset="0"/>
                <a:cs typeface="B Nazanin" panose="00000400000000000000" pitchFamily="2" charset="-78"/>
              </a:rPr>
              <a:t>و یک پیانیست به نام جورج </a:t>
            </a:r>
            <a:r>
              <a:rPr lang="fa-IR" sz="1850" dirty="0" smtClean="0">
                <a:latin typeface="Times New Roman" pitchFamily="18" charset="0"/>
                <a:cs typeface="B Nazanin" panose="00000400000000000000" pitchFamily="2" charset="-78"/>
              </a:rPr>
              <a:t>انثیل </a:t>
            </a:r>
            <a:r>
              <a:rPr lang="fa-IR" sz="1850" dirty="0">
                <a:latin typeface="Times New Roman" pitchFamily="18" charset="0"/>
                <a:cs typeface="B Nazanin" panose="00000400000000000000" pitchFamily="2" charset="-78"/>
              </a:rPr>
              <a:t>ارتباط رادیویی امنی را  برای کنترل </a:t>
            </a:r>
            <a:r>
              <a:rPr lang="fa-IR" sz="1850" dirty="0" smtClean="0">
                <a:latin typeface="Times New Roman" pitchFamily="18" charset="0"/>
                <a:cs typeface="B Nazanin" panose="00000400000000000000" pitchFamily="2" charset="-78"/>
              </a:rPr>
              <a:t>اژدر </a:t>
            </a:r>
            <a:r>
              <a:rPr lang="fa-IR" sz="1850" dirty="0">
                <a:latin typeface="Times New Roman" pitchFamily="18" charset="0"/>
                <a:cs typeface="B Nazanin" panose="00000400000000000000" pitchFamily="2" charset="-78"/>
              </a:rPr>
              <a:t>ها توضیح دادند. آن ها این اختراع را با شماره </a:t>
            </a:r>
            <a:r>
              <a:rPr lang="fa-IR" sz="1850" dirty="0" smtClean="0">
                <a:latin typeface="Times New Roman" pitchFamily="18" charset="0"/>
                <a:cs typeface="B Nazanin" panose="00000400000000000000" pitchFamily="2" charset="-78"/>
              </a:rPr>
              <a:t>2.92.987در </a:t>
            </a:r>
            <a:r>
              <a:rPr lang="fa-IR" sz="1850" dirty="0">
                <a:latin typeface="Times New Roman" pitchFamily="18" charset="0"/>
                <a:cs typeface="B Nazanin" panose="00000400000000000000" pitchFamily="2" charset="-78"/>
              </a:rPr>
              <a:t>کشور آمریکا به ثبت رساندند. این تکنولوژی توسط ارتش آمریکا جدی گرفته نشد و تا سال 1980 میلادی به فراموشی سپرده شده بود. پس از آن، این تکنولوژی هر روز عمومی تر شد و در مناطق ناامن و </a:t>
            </a:r>
            <a:r>
              <a:rPr lang="fa-IR" sz="1850" dirty="0" smtClean="0">
                <a:latin typeface="Times New Roman" pitchFamily="18" charset="0"/>
                <a:cs typeface="B Nazanin" panose="00000400000000000000" pitchFamily="2" charset="-78"/>
              </a:rPr>
              <a:t>نظامی </a:t>
            </a:r>
            <a:r>
              <a:rPr lang="fa-IR" sz="1850" dirty="0">
                <a:latin typeface="Times New Roman" pitchFamily="18" charset="0"/>
                <a:cs typeface="B Nazanin" panose="00000400000000000000" pitchFamily="2" charset="-78"/>
              </a:rPr>
              <a:t>بیش از پیش مورد استفاده قرار گرفت</a:t>
            </a:r>
            <a:r>
              <a:rPr lang="fa-IR" sz="1850" dirty="0" smtClean="0">
                <a:latin typeface="Times New Roman" pitchFamily="18" charset="0"/>
                <a:cs typeface="B Nazanin" panose="00000400000000000000" pitchFamily="2" charset="-78"/>
              </a:rPr>
              <a:t>.</a:t>
            </a:r>
          </a:p>
          <a:p>
            <a:pPr algn="just" rtl="1"/>
            <a:r>
              <a:rPr lang="fa-IR" altLang="en-US" sz="1850" b="1"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اهداف و آرمان ها</a:t>
            </a:r>
          </a:p>
          <a:p>
            <a:pPr algn="just" rtl="1"/>
            <a:r>
              <a:rPr lang="fa-IR" sz="1850" dirty="0" smtClean="0">
                <a:latin typeface="Times New Roman" pitchFamily="18" charset="0"/>
                <a:cs typeface="B Nazanin" panose="00000400000000000000" pitchFamily="2" charset="-78"/>
              </a:rPr>
              <a:t>      هدف </a:t>
            </a:r>
            <a:r>
              <a:rPr lang="fa-IR" sz="1850" dirty="0">
                <a:latin typeface="Times New Roman" pitchFamily="18" charset="0"/>
                <a:cs typeface="B Nazanin" panose="00000400000000000000" pitchFamily="2" charset="-78"/>
              </a:rPr>
              <a:t>و آرمان اصلی تحقیق، طراحی و پیاده سازی یک سامانه ارسال و دریافت طیف گسترده است که بر خلاف سامانه های نسبتا گران قیمت کنونی که عمدتا در ارتباطات نظامی استفاده می شوند، به </a:t>
            </a:r>
            <a:r>
              <a:rPr lang="fa-IR" sz="1850" dirty="0" smtClean="0">
                <a:latin typeface="Times New Roman" pitchFamily="18" charset="0"/>
                <a:cs typeface="B Nazanin" panose="00000400000000000000" pitchFamily="2" charset="-78"/>
              </a:rPr>
              <a:t> </a:t>
            </a:r>
            <a:r>
              <a:rPr lang="fa-IR" sz="1850" dirty="0">
                <a:latin typeface="Times New Roman" pitchFamily="18" charset="0"/>
                <a:cs typeface="B Nazanin" panose="00000400000000000000" pitchFamily="2" charset="-78"/>
              </a:rPr>
              <a:t>گونه ای </a:t>
            </a:r>
            <a:r>
              <a:rPr lang="fa-IR" sz="1850" dirty="0" smtClean="0">
                <a:latin typeface="Times New Roman" pitchFamily="18" charset="0"/>
                <a:cs typeface="B Nazanin" panose="00000400000000000000" pitchFamily="2" charset="-78"/>
              </a:rPr>
              <a:t>اعتماد پذیر، </a:t>
            </a:r>
            <a:r>
              <a:rPr lang="fa-IR" sz="1850" dirty="0">
                <a:latin typeface="Times New Roman" pitchFamily="18" charset="0"/>
                <a:cs typeface="B Nazanin" panose="00000400000000000000" pitchFamily="2" charset="-78"/>
              </a:rPr>
              <a:t>هوشمندانه، ساده و ارزان قیمت باشد که بتوان از آن بصورت گسترده تر در ارتباطات غیر نظامی استفاده نمود. چنانچه این سامانه با ویژگی های ذکر شده با موفقیت پیاده سازی شود، می توان بسیاری از ارتباطات صوتی و رادیویی غیر نظامی کنونی را با سامانه های کاربردی و ارزان قیمت طیف گسترده تعویض نمود و از مزایای غیر قابل چشم پوشی آن ها بهره مند شد.</a:t>
            </a:r>
            <a:r>
              <a:rPr lang="en-US" sz="1850" dirty="0">
                <a:latin typeface="Times New Roman" pitchFamily="18" charset="0"/>
                <a:cs typeface="B Nazanin" panose="00000400000000000000" pitchFamily="2" charset="-78"/>
              </a:rPr>
              <a:t> </a:t>
            </a:r>
            <a:endParaRPr lang="en-US" altLang="en-US" sz="1850" b="1" dirty="0">
              <a:latin typeface="Times New Roman" pitchFamily="18" charset="0"/>
              <a:cs typeface="B Nazanin" panose="00000400000000000000" pitchFamily="2" charset="-78"/>
            </a:endParaRPr>
          </a:p>
          <a:p>
            <a:pPr algn="r" rtl="1">
              <a:lnSpc>
                <a:spcPct val="95000"/>
              </a:lnSpc>
            </a:pPr>
            <a:r>
              <a:rPr lang="fa-IR" altLang="en-US" sz="1850" b="1"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شرح موضوع تحقیق</a:t>
            </a:r>
          </a:p>
          <a:p>
            <a:pPr algn="just" rtl="1"/>
            <a:r>
              <a:rPr lang="fa-IR" sz="1850" dirty="0">
                <a:latin typeface="Times New Roman" pitchFamily="18" charset="0"/>
                <a:cs typeface="B Nazanin" panose="00000400000000000000" pitchFamily="2" charset="-78"/>
              </a:rPr>
              <a:t> </a:t>
            </a:r>
            <a:r>
              <a:rPr lang="fa-IR" sz="1850" dirty="0" smtClean="0">
                <a:latin typeface="Times New Roman" pitchFamily="18" charset="0"/>
                <a:cs typeface="B Nazanin" panose="00000400000000000000" pitchFamily="2" charset="-78"/>
              </a:rPr>
              <a:t>      با </a:t>
            </a:r>
            <a:r>
              <a:rPr lang="fa-IR" sz="1850" dirty="0">
                <a:latin typeface="Times New Roman" pitchFamily="18" charset="0"/>
                <a:cs typeface="B Nazanin" panose="00000400000000000000" pitchFamily="2" charset="-78"/>
              </a:rPr>
              <a:t>توجه به اینکه در کاربرد های نظامی و غیرنظامی همیشه تحویل صحیح  اطلاعات به مقصد مورد </a:t>
            </a:r>
            <a:r>
              <a:rPr lang="fa-IR" sz="1850" dirty="0" smtClean="0">
                <a:latin typeface="Times New Roman" pitchFamily="18" charset="0"/>
                <a:cs typeface="B Nazanin" panose="00000400000000000000" pitchFamily="2" charset="-78"/>
              </a:rPr>
              <a:t>نظر، </a:t>
            </a:r>
            <a:r>
              <a:rPr lang="fa-IR" sz="1850" dirty="0">
                <a:latin typeface="Times New Roman" pitchFamily="18" charset="0"/>
                <a:cs typeface="B Nazanin" panose="00000400000000000000" pitchFamily="2" charset="-78"/>
              </a:rPr>
              <a:t>مهمترین شرط قبول یک ارتباط درست و امن است، مشکل ردیابی داده توسط گیرنده های ناخواسته و همچنین مشکلاتی نظیر تداخل، اثرات چند مسیره </a:t>
            </a:r>
            <a:r>
              <a:rPr lang="fa-IR" sz="1850" dirty="0" smtClean="0">
                <a:latin typeface="Times New Roman" pitchFamily="18" charset="0"/>
                <a:cs typeface="B Nazanin" panose="00000400000000000000" pitchFamily="2" charset="-78"/>
              </a:rPr>
              <a:t>بودن کانال </a:t>
            </a:r>
            <a:r>
              <a:rPr lang="fa-IR" sz="1850" dirty="0">
                <a:latin typeface="Times New Roman" pitchFamily="18" charset="0"/>
                <a:cs typeface="B Nazanin" panose="00000400000000000000" pitchFamily="2" charset="-78"/>
              </a:rPr>
              <a:t>و مسدود سازی </a:t>
            </a:r>
            <a:r>
              <a:rPr lang="fa-IR" sz="1850" dirty="0" smtClean="0">
                <a:latin typeface="Times New Roman" pitchFamily="18" charset="0"/>
                <a:cs typeface="B Nazanin" panose="00000400000000000000" pitchFamily="2" charset="-78"/>
              </a:rPr>
              <a:t>ارتباط </a:t>
            </a:r>
            <a:r>
              <a:rPr lang="fa-IR" sz="1850" dirty="0">
                <a:latin typeface="Times New Roman" pitchFamily="18" charset="0"/>
                <a:cs typeface="B Nazanin" panose="00000400000000000000" pitchFamily="2" charset="-78"/>
              </a:rPr>
              <a:t>به عنوان مسئله اساسی این تحقیق مد نظر است.  </a:t>
            </a:r>
            <a:r>
              <a:rPr lang="fa-IR" sz="1850" dirty="0" smtClean="0">
                <a:latin typeface="Times New Roman" pitchFamily="18" charset="0"/>
                <a:cs typeface="B Nazanin" panose="00000400000000000000" pitchFamily="2" charset="-78"/>
              </a:rPr>
              <a:t>برای حل این مسئله می </a:t>
            </a:r>
            <a:r>
              <a:rPr lang="fa-IR" sz="1850" dirty="0">
                <a:latin typeface="Times New Roman" pitchFamily="18" charset="0"/>
                <a:cs typeface="B Nazanin" panose="00000400000000000000" pitchFamily="2" charset="-78"/>
              </a:rPr>
              <a:t>خواهیم از روش پرش فرکانس به عنوان یکی از شیوه های مخابرات طیف گسترده برای ایجاد ارتباطی که مشکلات ذکر شده </a:t>
            </a:r>
            <a:r>
              <a:rPr lang="fa-IR" sz="1850" dirty="0" smtClean="0">
                <a:latin typeface="Times New Roman" pitchFamily="18" charset="0"/>
                <a:cs typeface="B Nazanin" panose="00000400000000000000" pitchFamily="2" charset="-78"/>
              </a:rPr>
              <a:t>را </a:t>
            </a:r>
            <a:r>
              <a:rPr lang="fa-IR" sz="1850" dirty="0">
                <a:latin typeface="Times New Roman" pitchFamily="18" charset="0"/>
                <a:cs typeface="B Nazanin" panose="00000400000000000000" pitchFamily="2" charset="-78"/>
              </a:rPr>
              <a:t>نداشته باشد، استفاده کنیم. این ارتباط باید در </a:t>
            </a:r>
            <a:r>
              <a:rPr lang="fa-IR" sz="1850" dirty="0" smtClean="0">
                <a:latin typeface="Times New Roman" pitchFamily="18" charset="0"/>
                <a:cs typeface="B Nazanin" panose="00000400000000000000" pitchFamily="2" charset="-78"/>
              </a:rPr>
              <a:t>باند</a:t>
            </a:r>
            <a:r>
              <a:rPr lang="en-US" sz="1850" dirty="0" smtClean="0">
                <a:latin typeface="Times New Roman" pitchFamily="18" charset="0"/>
                <a:cs typeface="B Nazanin" panose="00000400000000000000" pitchFamily="2" charset="-78"/>
              </a:rPr>
              <a:t>VHF </a:t>
            </a:r>
            <a:r>
              <a:rPr lang="fa-IR" sz="1850" dirty="0">
                <a:latin typeface="Times New Roman" pitchFamily="18" charset="0"/>
                <a:cs typeface="B Nazanin" panose="00000400000000000000" pitchFamily="2" charset="-78"/>
              </a:rPr>
              <a:t>برقرار شود و یک سیگنال آنالوگ را با پهنای باند 20 کیلوهرتز با گسترش در طیف 1مگاهرتزی حول فرکانس 35 مگاهرتز ارسال و سپس در گیرنده دریافت و آشکار کند.</a:t>
            </a:r>
            <a:endParaRPr lang="en-US" altLang="en-US" sz="1850"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cs typeface="B Nazanin" panose="00000400000000000000" pitchFamily="2" charset="-78"/>
            </a:endParaRPr>
          </a:p>
          <a:p>
            <a:pPr algn="r" rtl="1">
              <a:lnSpc>
                <a:spcPct val="95000"/>
              </a:lnSpc>
            </a:pPr>
            <a:endParaRPr lang="en-US" altLang="en-US" sz="1850" b="1" dirty="0">
              <a:latin typeface="Times New Roman" pitchFamily="18" charset="0"/>
            </a:endParaRPr>
          </a:p>
        </p:txBody>
      </p:sp>
      <p:sp>
        <p:nvSpPr>
          <p:cNvPr id="71" name="Text Box 36"/>
          <p:cNvSpPr txBox="1">
            <a:spLocks noChangeArrowheads="1"/>
          </p:cNvSpPr>
          <p:nvPr/>
        </p:nvSpPr>
        <p:spPr bwMode="auto">
          <a:xfrm>
            <a:off x="11299450" y="15283863"/>
            <a:ext cx="9257566" cy="19272278"/>
          </a:xfrm>
          <a:custGeom>
            <a:avLst/>
            <a:gdLst>
              <a:gd name="connsiteX0" fmla="*/ 0 w 9257566"/>
              <a:gd name="connsiteY0" fmla="*/ 0 h 6511092"/>
              <a:gd name="connsiteX1" fmla="*/ 9257566 w 9257566"/>
              <a:gd name="connsiteY1" fmla="*/ 0 h 6511092"/>
              <a:gd name="connsiteX2" fmla="*/ 9257566 w 9257566"/>
              <a:gd name="connsiteY2" fmla="*/ 6511092 h 6511092"/>
              <a:gd name="connsiteX3" fmla="*/ 0 w 9257566"/>
              <a:gd name="connsiteY3" fmla="*/ 6511092 h 6511092"/>
              <a:gd name="connsiteX4" fmla="*/ 0 w 9257566"/>
              <a:gd name="connsiteY4" fmla="*/ 0 h 6511092"/>
              <a:gd name="connsiteX0" fmla="*/ 0 w 9257566"/>
              <a:gd name="connsiteY0" fmla="*/ 0 h 11054517"/>
              <a:gd name="connsiteX1" fmla="*/ 9257566 w 9257566"/>
              <a:gd name="connsiteY1" fmla="*/ 0 h 11054517"/>
              <a:gd name="connsiteX2" fmla="*/ 9257566 w 9257566"/>
              <a:gd name="connsiteY2" fmla="*/ 6511092 h 11054517"/>
              <a:gd name="connsiteX3" fmla="*/ 0 w 9257566"/>
              <a:gd name="connsiteY3" fmla="*/ 11054517 h 11054517"/>
              <a:gd name="connsiteX4" fmla="*/ 0 w 9257566"/>
              <a:gd name="connsiteY4" fmla="*/ 0 h 11054517"/>
              <a:gd name="connsiteX0" fmla="*/ 0 w 9257566"/>
              <a:gd name="connsiteY0" fmla="*/ 0 h 11054517"/>
              <a:gd name="connsiteX1" fmla="*/ 9257566 w 9257566"/>
              <a:gd name="connsiteY1" fmla="*/ 0 h 11054517"/>
              <a:gd name="connsiteX2" fmla="*/ 9257566 w 9257566"/>
              <a:gd name="connsiteY2" fmla="*/ 11025942 h 11054517"/>
              <a:gd name="connsiteX3" fmla="*/ 0 w 9257566"/>
              <a:gd name="connsiteY3" fmla="*/ 11054517 h 11054517"/>
              <a:gd name="connsiteX4" fmla="*/ 0 w 9257566"/>
              <a:gd name="connsiteY4" fmla="*/ 0 h 11054517"/>
              <a:gd name="connsiteX0" fmla="*/ 0 w 9257566"/>
              <a:gd name="connsiteY0" fmla="*/ 0 h 11025942"/>
              <a:gd name="connsiteX1" fmla="*/ 9257566 w 9257566"/>
              <a:gd name="connsiteY1" fmla="*/ 0 h 11025942"/>
              <a:gd name="connsiteX2" fmla="*/ 9257566 w 9257566"/>
              <a:gd name="connsiteY2" fmla="*/ 11025942 h 11025942"/>
              <a:gd name="connsiteX3" fmla="*/ 28575 w 9257566"/>
              <a:gd name="connsiteY3" fmla="*/ 10997367 h 11025942"/>
              <a:gd name="connsiteX4" fmla="*/ 0 w 9257566"/>
              <a:gd name="connsiteY4" fmla="*/ 0 h 11025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7566" h="11025942">
                <a:moveTo>
                  <a:pt x="0" y="0"/>
                </a:moveTo>
                <a:lnTo>
                  <a:pt x="9257566" y="0"/>
                </a:lnTo>
                <a:lnTo>
                  <a:pt x="9257566" y="11025942"/>
                </a:lnTo>
                <a:lnTo>
                  <a:pt x="28575" y="10997367"/>
                </a:lnTo>
                <a:lnTo>
                  <a:pt x="0" y="0"/>
                </a:lnTo>
                <a:close/>
              </a:path>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r" rtl="1"/>
            <a:r>
              <a:rPr lang="fa-IR" altLang="en-US" sz="2102"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مفهوم کلی مخابرات طیف گسترده</a:t>
            </a:r>
          </a:p>
          <a:p>
            <a:pPr algn="just" rtl="1"/>
            <a:r>
              <a:rPr lang="fa-IR" altLang="en-US" sz="2102" dirty="0">
                <a:latin typeface="Times New Roman" pitchFamily="18" charset="0"/>
                <a:cs typeface="B Nazanin" panose="00000400000000000000" pitchFamily="2" charset="-78"/>
              </a:rPr>
              <a:t> </a:t>
            </a:r>
            <a:r>
              <a:rPr lang="fa-IR" altLang="en-US" sz="2102"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به طور کلی به روش هایی که در آن پهنای باند مورد استفاده برای انتقال یک داده در طیف فرکانسی، گسترده تر </a:t>
            </a:r>
            <a:r>
              <a:rPr lang="fa-IR" altLang="en-US" sz="1850" dirty="0" smtClean="0">
                <a:latin typeface="Times New Roman" pitchFamily="18" charset="0"/>
                <a:cs typeface="B Nazanin" panose="00000400000000000000" pitchFamily="2" charset="-78"/>
              </a:rPr>
              <a:t>میگردد، </a:t>
            </a:r>
            <a:r>
              <a:rPr lang="fa-IR" altLang="en-US" sz="1850" dirty="0">
                <a:latin typeface="Times New Roman" pitchFamily="18" charset="0"/>
                <a:cs typeface="B Nazanin" panose="00000400000000000000" pitchFamily="2" charset="-78"/>
              </a:rPr>
              <a:t>مخابرات طیف گسترده می گویند. در این نوع مخابرات عملیات گسترش به بوسیله تزریق یک کد به داده ارسالی انجام میگردد که میتواند به صورت های متفاوتی صورت پذیرد. این روش ها عبارتند از </a:t>
            </a:r>
            <a:r>
              <a:rPr lang="en-US" altLang="en-US" sz="1850" dirty="0">
                <a:latin typeface="Times New Roman" pitchFamily="18" charset="0"/>
                <a:cs typeface="B Nazanin" panose="00000400000000000000" pitchFamily="2" charset="-78"/>
              </a:rPr>
              <a:t>DSSS ، THSS </a:t>
            </a:r>
            <a:r>
              <a:rPr lang="fa-IR" altLang="en-US" sz="1850" dirty="0">
                <a:latin typeface="Times New Roman" pitchFamily="18" charset="0"/>
                <a:cs typeface="B Nazanin" panose="00000400000000000000" pitchFamily="2" charset="-78"/>
              </a:rPr>
              <a:t>و </a:t>
            </a:r>
            <a:r>
              <a:rPr lang="en-US" altLang="en-US" sz="1850" dirty="0">
                <a:latin typeface="Times New Roman" pitchFamily="18" charset="0"/>
                <a:cs typeface="B Nazanin" panose="00000400000000000000" pitchFamily="2" charset="-78"/>
              </a:rPr>
              <a:t>FHSS</a:t>
            </a:r>
            <a:r>
              <a:rPr lang="fa-IR" altLang="en-US" sz="1850" dirty="0">
                <a:latin typeface="Times New Roman" pitchFamily="18" charset="0"/>
                <a:cs typeface="B Nazanin" panose="00000400000000000000" pitchFamily="2" charset="-78"/>
              </a:rPr>
              <a:t> .</a:t>
            </a:r>
            <a:endParaRPr lang="en-US" altLang="en-US" sz="1850" dirty="0">
              <a:latin typeface="Times New Roman" pitchFamily="18" charset="0"/>
              <a:cs typeface="B Nazanin" panose="00000400000000000000" pitchFamily="2" charset="-78"/>
            </a:endParaRPr>
          </a:p>
          <a:p>
            <a:pPr algn="r" rtl="1"/>
            <a:endParaRPr lang="en-US" altLang="en-US" sz="2102" dirty="0">
              <a:latin typeface="Times New Roman" pitchFamily="18" charset="0"/>
              <a:cs typeface="B Nazanin" panose="00000400000000000000" pitchFamily="2" charset="-78"/>
            </a:endParaRPr>
          </a:p>
          <a:p>
            <a:pPr rtl="1"/>
            <a:endParaRPr lang="fa-IR" altLang="en-US" sz="2102" dirty="0" smtClean="0">
              <a:latin typeface="Times New Roman" pitchFamily="18" charset="0"/>
              <a:cs typeface="B Nazanin" panose="00000400000000000000" pitchFamily="2" charset="-78"/>
            </a:endParaRPr>
          </a:p>
          <a:p>
            <a:pPr rtl="1"/>
            <a:r>
              <a:rPr lang="en-US" altLang="en-US" sz="2102" dirty="0" smtClean="0">
                <a:latin typeface="Times New Roman" pitchFamily="18" charset="0"/>
                <a:cs typeface="B Nazanin" panose="00000400000000000000" pitchFamily="2" charset="-78"/>
              </a:rPr>
              <a:t> </a:t>
            </a:r>
            <a:endParaRPr lang="en-US" altLang="en-US" sz="2102" dirty="0">
              <a:latin typeface="Times New Roman" pitchFamily="18" charset="0"/>
              <a:cs typeface="B Nazanin" panose="00000400000000000000" pitchFamily="2" charset="-78"/>
            </a:endParaRPr>
          </a:p>
          <a:p>
            <a:pPr rtl="1"/>
            <a:endParaRPr lang="fa-IR" altLang="en-US" sz="2102" dirty="0">
              <a:latin typeface="Times New Roman" pitchFamily="18" charset="0"/>
              <a:cs typeface="B Nazanin" panose="00000400000000000000" pitchFamily="2" charset="-78"/>
            </a:endParaRPr>
          </a:p>
          <a:p>
            <a:pPr algn="r" rtl="1"/>
            <a:r>
              <a:rPr lang="fa-IR" altLang="en-US" sz="1600" dirty="0" smtClean="0">
                <a:latin typeface="Times New Roman" pitchFamily="18" charset="0"/>
                <a:cs typeface="B Nazanin" panose="00000400000000000000" pitchFamily="2" charset="-78"/>
              </a:rPr>
              <a:t>       شمای </a:t>
            </a:r>
            <a:r>
              <a:rPr lang="fa-IR" altLang="en-US" sz="1600" dirty="0">
                <a:latin typeface="Times New Roman" pitchFamily="18" charset="0"/>
                <a:cs typeface="B Nazanin" panose="00000400000000000000" pitchFamily="2" charset="-78"/>
              </a:rPr>
              <a:t>یک سیستم مخابراتی طیف </a:t>
            </a:r>
            <a:r>
              <a:rPr lang="fa-IR" altLang="en-US" sz="1600" dirty="0" smtClean="0">
                <a:latin typeface="Times New Roman" pitchFamily="18" charset="0"/>
                <a:cs typeface="B Nazanin" panose="00000400000000000000" pitchFamily="2" charset="-78"/>
              </a:rPr>
              <a:t>گسترده                                              </a:t>
            </a:r>
            <a:r>
              <a:rPr lang="fa-IR" altLang="en-US" sz="1600" dirty="0">
                <a:latin typeface="Times New Roman" pitchFamily="18" charset="0"/>
                <a:cs typeface="B Nazanin" panose="00000400000000000000" pitchFamily="2" charset="-78"/>
              </a:rPr>
              <a:t>اثر </a:t>
            </a:r>
            <a:r>
              <a:rPr lang="fa-IR" altLang="en-US" sz="1600" dirty="0" smtClean="0">
                <a:latin typeface="Times New Roman" pitchFamily="18" charset="0"/>
                <a:cs typeface="B Nazanin" panose="00000400000000000000" pitchFamily="2" charset="-78"/>
              </a:rPr>
              <a:t>گسترش طیف بر </a:t>
            </a:r>
            <a:r>
              <a:rPr lang="fa-IR" altLang="en-US" sz="1600" dirty="0">
                <a:latin typeface="Times New Roman" pitchFamily="18" charset="0"/>
                <a:cs typeface="B Nazanin" panose="00000400000000000000" pitchFamily="2" charset="-78"/>
              </a:rPr>
              <a:t>پهنای باند و طیف توان سیگنال</a:t>
            </a:r>
          </a:p>
          <a:p>
            <a:pPr algn="r" rtl="1"/>
            <a:endParaRPr lang="fa-IR" altLang="en-US" sz="2102"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r>
              <a:rPr lang="fa-IR" sz="1850" b="1" dirty="0">
                <a:effectLst>
                  <a:outerShdw blurRad="38100" dist="38100" dir="2700000" algn="tl">
                    <a:srgbClr val="000000">
                      <a:alpha val="43137"/>
                    </a:srgbClr>
                  </a:outerShdw>
                </a:effectLst>
                <a:latin typeface="Times New Roman" pitchFamily="18" charset="0"/>
                <a:cs typeface="B Nazanin" panose="00000400000000000000" pitchFamily="2" charset="-78"/>
              </a:rPr>
              <a:t>جزئیات </a:t>
            </a:r>
            <a:r>
              <a:rPr lang="fa-IR" sz="1850" b="1"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مسئله</a:t>
            </a:r>
          </a:p>
          <a:p>
            <a:pPr algn="just" rtl="1"/>
            <a:r>
              <a:rPr lang="fa-IR" altLang="en-US" sz="2102" dirty="0" smtClean="0">
                <a:latin typeface="Times New Roman" pitchFamily="18" charset="0"/>
                <a:cs typeface="B Nazanin" panose="00000400000000000000" pitchFamily="2" charset="-78"/>
              </a:rPr>
              <a:t>      </a:t>
            </a:r>
            <a:r>
              <a:rPr lang="fa-IR" altLang="en-US" sz="1850" dirty="0">
                <a:latin typeface="Times New Roman" pitchFamily="18" charset="0"/>
                <a:cs typeface="B Nazanin" panose="00000400000000000000" pitchFamily="2" charset="-78"/>
              </a:rPr>
              <a:t>  فرستنده باید عمل گسترش طیف را با شیوه </a:t>
            </a:r>
            <a:r>
              <a:rPr lang="en-US" altLang="en-US" sz="1850" dirty="0">
                <a:latin typeface="Times New Roman" pitchFamily="18" charset="0"/>
                <a:cs typeface="B Nazanin" panose="00000400000000000000" pitchFamily="2" charset="-78"/>
              </a:rPr>
              <a:t>FHSS</a:t>
            </a:r>
            <a:r>
              <a:rPr lang="fa-IR" altLang="en-US" sz="1850" dirty="0">
                <a:latin typeface="Times New Roman" pitchFamily="18" charset="0"/>
                <a:cs typeface="B Nazanin" panose="00000400000000000000" pitchFamily="2" charset="-78"/>
              </a:rPr>
              <a:t> و با 10گام برای ارسال داده و یک گام برای ارسال پایلوت انجام دهد. در مجموع طیف 20 کیلوهرتزی سیگنال ورودی به طیفی با پهنای 1 مگاهرتز گسترش خواهد یافت. در این ساختار که در مقابل پیکربندی هتروداین قرار دارد، گیرنده بدون استفاده از یک باند میانی، سیگنال را از فرکانس رادیویی به باند پایه انتقال می دهد که از مزایای متعددی در مقایسه با ساختار هتروداین برخوردار است.</a:t>
            </a:r>
          </a:p>
          <a:p>
            <a:pPr algn="just" rtl="1"/>
            <a:endParaRPr lang="fa-IR" altLang="en-US" sz="2102" dirty="0">
              <a:latin typeface="Times New Roman" pitchFamily="18" charset="0"/>
              <a:cs typeface="B Nazanin" panose="00000400000000000000" pitchFamily="2" charset="-78"/>
            </a:endParaRPr>
          </a:p>
          <a:p>
            <a:pPr rtl="1"/>
            <a:endParaRPr lang="fa-IR" altLang="en-US" sz="2102" dirty="0" smtClean="0">
              <a:latin typeface="Times New Roman" pitchFamily="18" charset="0"/>
              <a:cs typeface="B Nazanin" panose="00000400000000000000" pitchFamily="2" charset="-78"/>
            </a:endParaRPr>
          </a:p>
          <a:p>
            <a:pPr rtl="1"/>
            <a:endParaRPr lang="fa-IR" altLang="en-US" sz="2102" dirty="0">
              <a:latin typeface="Times New Roman" pitchFamily="18" charset="0"/>
              <a:cs typeface="B Nazanin" panose="00000400000000000000" pitchFamily="2" charset="-78"/>
            </a:endParaRPr>
          </a:p>
          <a:p>
            <a:pPr rtl="1"/>
            <a:endParaRPr lang="fa-IR" altLang="en-US" sz="2102" dirty="0" smtClean="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en-US" altLang="en-US" sz="2102" dirty="0" smtClean="0">
              <a:latin typeface="Times New Roman" pitchFamily="18" charset="0"/>
              <a:cs typeface="B Nazanin" panose="00000400000000000000" pitchFamily="2" charset="-78"/>
            </a:endParaRPr>
          </a:p>
          <a:p>
            <a:pPr algn="r" rtl="1"/>
            <a:r>
              <a:rPr lang="en-US" altLang="en-US" sz="2102" dirty="0" smtClean="0">
                <a:latin typeface="Times New Roman" pitchFamily="18" charset="0"/>
                <a:cs typeface="B Nazanin" panose="00000400000000000000" pitchFamily="2" charset="-78"/>
              </a:rPr>
              <a:t> </a:t>
            </a:r>
            <a:r>
              <a:rPr lang="fa-IR" altLang="en-US" sz="2102" dirty="0" smtClean="0">
                <a:latin typeface="Times New Roman" pitchFamily="18" charset="0"/>
                <a:cs typeface="B Nazanin" panose="00000400000000000000" pitchFamily="2" charset="-78"/>
              </a:rPr>
              <a:t>  </a:t>
            </a:r>
            <a:r>
              <a:rPr lang="en-US" altLang="en-US" sz="2102" dirty="0" smtClean="0">
                <a:latin typeface="Times New Roman" pitchFamily="18" charset="0"/>
                <a:cs typeface="B Nazanin" panose="00000400000000000000" pitchFamily="2" charset="-78"/>
              </a:rPr>
              <a:t>            </a:t>
            </a:r>
            <a:r>
              <a:rPr lang="fa-IR" altLang="en-US" sz="1600" dirty="0" smtClean="0">
                <a:latin typeface="Times New Roman" pitchFamily="18" charset="0"/>
                <a:cs typeface="B Nazanin" panose="00000400000000000000" pitchFamily="2" charset="-78"/>
              </a:rPr>
              <a:t>شمای </a:t>
            </a:r>
            <a:r>
              <a:rPr lang="fa-IR" altLang="en-US" sz="1600" dirty="0">
                <a:latin typeface="Times New Roman" pitchFamily="18" charset="0"/>
                <a:cs typeface="B Nazanin" panose="00000400000000000000" pitchFamily="2" charset="-78"/>
              </a:rPr>
              <a:t>یک گیرنده </a:t>
            </a:r>
            <a:r>
              <a:rPr lang="en-US" altLang="en-US" sz="1600" dirty="0" smtClean="0">
                <a:latin typeface="Times New Roman" pitchFamily="18" charset="0"/>
                <a:cs typeface="B Nazanin" panose="00000400000000000000" pitchFamily="2" charset="-78"/>
              </a:rPr>
              <a:t>Zero-IF</a:t>
            </a:r>
            <a:r>
              <a:rPr lang="fa-IR" altLang="en-US" sz="1600" dirty="0" smtClean="0">
                <a:latin typeface="Times New Roman" pitchFamily="18" charset="0"/>
                <a:cs typeface="B Nazanin" panose="00000400000000000000" pitchFamily="2" charset="-78"/>
              </a:rPr>
              <a:t> </a:t>
            </a:r>
            <a:r>
              <a:rPr lang="en-US" altLang="en-US" sz="1600" dirty="0" smtClean="0">
                <a:latin typeface="Times New Roman" pitchFamily="18" charset="0"/>
                <a:cs typeface="B Nazanin" panose="00000400000000000000" pitchFamily="2" charset="-78"/>
              </a:rPr>
              <a:t>                                                </a:t>
            </a:r>
            <a:r>
              <a:rPr lang="fa-IR" altLang="en-US" sz="1600" dirty="0" smtClean="0">
                <a:latin typeface="Times New Roman" pitchFamily="18" charset="0"/>
                <a:cs typeface="B Nazanin" panose="00000400000000000000" pitchFamily="2" charset="-78"/>
              </a:rPr>
              <a:t>شمای کلی فرستنده مبتنی بر </a:t>
            </a:r>
            <a:r>
              <a:rPr lang="en-US" altLang="en-US" sz="1600" dirty="0" smtClean="0">
                <a:latin typeface="Times New Roman" pitchFamily="18" charset="0"/>
                <a:cs typeface="B Nazanin" panose="00000400000000000000" pitchFamily="2" charset="-78"/>
              </a:rPr>
              <a:t>FHSS</a:t>
            </a:r>
            <a:endParaRPr lang="fa-IR" altLang="en-US" sz="1600"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p>
          <a:p>
            <a:pPr algn="just" rtl="1"/>
            <a:r>
              <a:rPr lang="fa-IR" altLang="en-US" sz="1850" dirty="0" smtClean="0">
                <a:latin typeface="Times New Roman" pitchFamily="18" charset="0"/>
                <a:cs typeface="B Nazanin" panose="00000400000000000000" pitchFamily="2" charset="-78"/>
              </a:rPr>
              <a:t>       فرکانس</a:t>
            </a:r>
            <a:r>
              <a:rPr lang="en-US" altLang="en-US" sz="1850" dirty="0">
                <a:latin typeface="Times New Roman" pitchFamily="18" charset="0"/>
                <a:cs typeface="B Nazanin" panose="00000400000000000000" pitchFamily="2" charset="-78"/>
              </a:rPr>
              <a:t>RF </a:t>
            </a:r>
            <a:r>
              <a:rPr lang="fa-IR" altLang="en-US" sz="1850" dirty="0">
                <a:latin typeface="Times New Roman" pitchFamily="18" charset="0"/>
                <a:cs typeface="B Nazanin" panose="00000400000000000000" pitchFamily="2" charset="-78"/>
              </a:rPr>
              <a:t> در این سامانه در باند</a:t>
            </a:r>
            <a:r>
              <a:rPr lang="en-US" altLang="en-US" sz="1850" dirty="0">
                <a:latin typeface="Times New Roman" pitchFamily="18" charset="0"/>
                <a:cs typeface="B Nazanin" panose="00000400000000000000" pitchFamily="2" charset="-78"/>
              </a:rPr>
              <a:t>VHF </a:t>
            </a:r>
            <a:r>
              <a:rPr lang="fa-IR" altLang="en-US" sz="1850" dirty="0">
                <a:latin typeface="Times New Roman" pitchFamily="18" charset="0"/>
                <a:cs typeface="B Nazanin" panose="00000400000000000000" pitchFamily="2" charset="-78"/>
              </a:rPr>
              <a:t> قراردارد. نقطه مرکزی طیف گسترش یافته در 35 مگاهرتز است. پله های فرکانسی </a:t>
            </a:r>
            <a:r>
              <a:rPr lang="fa-IR" altLang="en-US" sz="1850" dirty="0" smtClean="0">
                <a:latin typeface="Times New Roman" pitchFamily="18" charset="0"/>
                <a:cs typeface="B Nazanin" panose="00000400000000000000" pitchFamily="2" charset="-78"/>
              </a:rPr>
              <a:t>در 11پله </a:t>
            </a:r>
            <a:r>
              <a:rPr lang="fa-IR" altLang="en-US" sz="1850" dirty="0">
                <a:latin typeface="Times New Roman" pitchFamily="18" charset="0"/>
                <a:cs typeface="B Nazanin" panose="00000400000000000000" pitchFamily="2" charset="-78"/>
              </a:rPr>
              <a:t>در نظر گرفته شده برای گسترش طیف، هر کدام 100کیلوهرتز از پله مجاور فاصله دارد و بطور کلی می توان شروع طیف را در 34.5مگاهرتز و انتهای آن را در 35.6مگاهرتز در نظر گرفت.  در ارسال </a:t>
            </a:r>
            <a:r>
              <a:rPr lang="fa-IR" altLang="en-US" sz="1850" dirty="0" smtClean="0">
                <a:latin typeface="Times New Roman" pitchFamily="18" charset="0"/>
                <a:cs typeface="B Nazanin" panose="00000400000000000000" pitchFamily="2" charset="-78"/>
              </a:rPr>
              <a:t>آنالوگ، </a:t>
            </a:r>
            <a:r>
              <a:rPr lang="fa-IR" altLang="en-US" sz="1850" dirty="0">
                <a:latin typeface="Times New Roman" pitchFamily="18" charset="0"/>
                <a:cs typeface="B Nazanin" panose="00000400000000000000" pitchFamily="2" charset="-78"/>
              </a:rPr>
              <a:t>برای داده پهنای باند 20کیلوهرتز در نظر گرفته شده و برای ارسال </a:t>
            </a:r>
            <a:r>
              <a:rPr lang="fa-IR" altLang="en-US" sz="1850" dirty="0" smtClean="0">
                <a:latin typeface="Times New Roman" pitchFamily="18" charset="0"/>
                <a:cs typeface="B Nazanin" panose="00000400000000000000" pitchFamily="2" charset="-78"/>
              </a:rPr>
              <a:t>دیجیتال </a:t>
            </a:r>
            <a:r>
              <a:rPr lang="fa-IR" altLang="en-US" sz="1850" dirty="0">
                <a:latin typeface="Times New Roman" pitchFamily="18" charset="0"/>
                <a:cs typeface="B Nazanin" panose="00000400000000000000" pitchFamily="2" charset="-78"/>
              </a:rPr>
              <a:t>برای داده پهنای باند 50 کیلوهرتز تعیین شده است.</a:t>
            </a:r>
          </a:p>
          <a:p>
            <a:pPr algn="just" rtl="1"/>
            <a:r>
              <a:rPr lang="fa-IR" altLang="en-US" sz="1850" dirty="0">
                <a:latin typeface="Times New Roman" pitchFamily="18" charset="0"/>
                <a:cs typeface="B Nazanin" panose="00000400000000000000" pitchFamily="2" charset="-78"/>
              </a:rPr>
              <a:t>کنترل توالی پرش با استفاده از بخش دیجیتال است. در طراحی کلی سیستم، کد گسترش در حافظه بخش دیجیتال فرستنده و گیرنده قرار دارد و وظیفه کنترل توالی </a:t>
            </a:r>
            <a:r>
              <a:rPr lang="fa-IR" altLang="en-US" sz="1850" dirty="0" smtClean="0">
                <a:latin typeface="Times New Roman" pitchFamily="18" charset="0"/>
                <a:cs typeface="B Nazanin" panose="00000400000000000000" pitchFamily="2" charset="-78"/>
              </a:rPr>
              <a:t>پرش </a:t>
            </a:r>
            <a:r>
              <a:rPr lang="fa-IR" altLang="en-US" sz="1850" dirty="0">
                <a:latin typeface="Times New Roman" pitchFamily="18" charset="0"/>
                <a:cs typeface="B Nazanin" panose="00000400000000000000" pitchFamily="2" charset="-78"/>
              </a:rPr>
              <a:t>به عهده همین بخش است. علاوه بر آن، در حالت ارسال دیجیتال وظیفه مدوله کردن  و دمدوله </a:t>
            </a:r>
            <a:r>
              <a:rPr lang="fa-IR" altLang="en-US" sz="1850" dirty="0" smtClean="0">
                <a:latin typeface="Times New Roman" pitchFamily="18" charset="0"/>
                <a:cs typeface="B Nazanin" panose="00000400000000000000" pitchFamily="2" charset="-78"/>
              </a:rPr>
              <a:t>کردن </a:t>
            </a:r>
            <a:r>
              <a:rPr lang="fa-IR" altLang="en-US" sz="1850" dirty="0">
                <a:latin typeface="Times New Roman" pitchFamily="18" charset="0"/>
                <a:cs typeface="B Nazanin" panose="00000400000000000000" pitchFamily="2" charset="-78"/>
              </a:rPr>
              <a:t>سیگنال باند پایه به بخش دیجیتال واگذار شده است.</a:t>
            </a:r>
          </a:p>
          <a:p>
            <a:pPr algn="r" rtl="1"/>
            <a:r>
              <a:rPr lang="fa-IR" sz="1850" b="1"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طراحی</a:t>
            </a:r>
            <a:endParaRPr lang="fa-IR" sz="1850" b="1" dirty="0">
              <a:effectLst>
                <a:outerShdw blurRad="38100" dist="38100" dir="2700000" algn="tl">
                  <a:srgbClr val="000000">
                    <a:alpha val="43137"/>
                  </a:srgbClr>
                </a:outerShdw>
              </a:effectLst>
              <a:latin typeface="Times New Roman" pitchFamily="18" charset="0"/>
              <a:cs typeface="B Nazanin" panose="00000400000000000000" pitchFamily="2" charset="-78"/>
            </a:endParaRPr>
          </a:p>
          <a:p>
            <a:pPr marL="342900" indent="-342900" algn="just" rtl="1">
              <a:buFont typeface="Arial" charset="0"/>
              <a:buChar char="•"/>
            </a:pPr>
            <a:r>
              <a:rPr lang="fa-IR" altLang="en-US" sz="1850" dirty="0" smtClean="0">
                <a:latin typeface="Times New Roman" pitchFamily="18" charset="0"/>
                <a:cs typeface="B Nazanin" panose="00000400000000000000" pitchFamily="2" charset="-78"/>
              </a:rPr>
              <a:t>در </a:t>
            </a:r>
            <a:r>
              <a:rPr lang="fa-IR" altLang="en-US" sz="1850" dirty="0">
                <a:latin typeface="Times New Roman" pitchFamily="18" charset="0"/>
                <a:cs typeface="B Nazanin" panose="00000400000000000000" pitchFamily="2" charset="-78"/>
              </a:rPr>
              <a:t>بین مدولاسیون های خطی، نوع</a:t>
            </a:r>
            <a:r>
              <a:rPr lang="en-US" altLang="en-US" sz="1850" dirty="0">
                <a:latin typeface="Times New Roman" pitchFamily="18" charset="0"/>
                <a:cs typeface="B Nazanin" panose="00000400000000000000" pitchFamily="2" charset="-78"/>
              </a:rPr>
              <a:t>DSB-SC </a:t>
            </a:r>
            <a:r>
              <a:rPr lang="fa-IR" altLang="en-US" sz="1850" dirty="0">
                <a:latin typeface="Times New Roman" pitchFamily="18" charset="0"/>
                <a:cs typeface="B Nazanin" panose="00000400000000000000" pitchFamily="2" charset="-78"/>
              </a:rPr>
              <a:t> از این جهت که 1- با آشکار ساز پوش قابلیت آشکار سازی سیگنال پخش شده در طیف وجود ندارد 2- بازدهی انرژی آن از </a:t>
            </a:r>
            <a:r>
              <a:rPr lang="en-US" altLang="en-US" sz="1850" dirty="0">
                <a:latin typeface="Times New Roman" pitchFamily="18" charset="0"/>
                <a:cs typeface="B Nazanin" panose="00000400000000000000" pitchFamily="2" charset="-78"/>
              </a:rPr>
              <a:t>AM </a:t>
            </a:r>
            <a:r>
              <a:rPr lang="fa-IR" altLang="en-US" sz="1850" dirty="0" smtClean="0">
                <a:latin typeface="Times New Roman" pitchFamily="18" charset="0"/>
                <a:cs typeface="B Nazanin" panose="00000400000000000000" pitchFamily="2" charset="-78"/>
              </a:rPr>
              <a:t> بیشتر </a:t>
            </a:r>
            <a:r>
              <a:rPr lang="fa-IR" altLang="en-US" sz="1850" dirty="0">
                <a:latin typeface="Times New Roman" pitchFamily="18" charset="0"/>
                <a:cs typeface="B Nazanin" panose="00000400000000000000" pitchFamily="2" charset="-78"/>
              </a:rPr>
              <a:t>است 3- فیلتر های مورد استفاده در سامانه، گران قیمت </a:t>
            </a:r>
            <a:r>
              <a:rPr lang="fa-IR" altLang="en-US" sz="1850" dirty="0" smtClean="0">
                <a:latin typeface="Times New Roman" pitchFamily="18" charset="0"/>
                <a:cs typeface="B Nazanin" panose="00000400000000000000" pitchFamily="2" charset="-78"/>
              </a:rPr>
              <a:t>نیستند </a:t>
            </a:r>
            <a:r>
              <a:rPr lang="fa-IR" altLang="en-US" sz="1850" dirty="0">
                <a:latin typeface="Times New Roman" pitchFamily="18" charset="0"/>
                <a:cs typeface="B Nazanin" panose="00000400000000000000" pitchFamily="2" charset="-78"/>
              </a:rPr>
              <a:t>4- می </a:t>
            </a:r>
            <a:r>
              <a:rPr lang="fa-IR" altLang="en-US" sz="1850" dirty="0" smtClean="0">
                <a:latin typeface="Times New Roman" pitchFamily="18" charset="0"/>
                <a:cs typeface="B Nazanin" panose="00000400000000000000" pitchFamily="2" charset="-78"/>
              </a:rPr>
              <a:t>توان</a:t>
            </a:r>
            <a:r>
              <a:rPr lang="en-US"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با </a:t>
            </a:r>
            <a:r>
              <a:rPr lang="fa-IR" altLang="en-US" sz="1850" dirty="0">
                <a:latin typeface="Times New Roman" pitchFamily="18" charset="0"/>
                <a:cs typeface="B Nazanin" panose="00000400000000000000" pitchFamily="2" charset="-78"/>
              </a:rPr>
              <a:t>آن </a:t>
            </a:r>
            <a:r>
              <a:rPr lang="fa-IR" altLang="en-US" sz="1850" dirty="0" smtClean="0">
                <a:latin typeface="Times New Roman" pitchFamily="18" charset="0"/>
                <a:cs typeface="B Nazanin" panose="00000400000000000000" pitchFamily="2" charset="-78"/>
              </a:rPr>
              <a:t>پیکربندی</a:t>
            </a:r>
            <a:r>
              <a:rPr lang="en-US" altLang="en-US" sz="1850" dirty="0" smtClean="0">
                <a:latin typeface="Times New Roman" pitchFamily="18" charset="0"/>
                <a:cs typeface="B Nazanin" panose="00000400000000000000" pitchFamily="2" charset="-78"/>
              </a:rPr>
              <a:t>Zero-IF </a:t>
            </a:r>
            <a:r>
              <a:rPr lang="fa-IR" altLang="en-US" sz="1850" dirty="0" smtClean="0">
                <a:latin typeface="Times New Roman" pitchFamily="18" charset="0"/>
                <a:cs typeface="B Nazanin" panose="00000400000000000000" pitchFamily="2" charset="-78"/>
              </a:rPr>
              <a:t> را </a:t>
            </a:r>
            <a:r>
              <a:rPr lang="fa-IR" altLang="en-US" sz="1850" dirty="0">
                <a:latin typeface="Times New Roman" pitchFamily="18" charset="0"/>
                <a:cs typeface="B Nazanin" panose="00000400000000000000" pitchFamily="2" charset="-78"/>
              </a:rPr>
              <a:t>برخلاف مدولاسیون </a:t>
            </a:r>
            <a:r>
              <a:rPr lang="en-US" altLang="en-US" sz="1850" dirty="0" smtClean="0">
                <a:latin typeface="Times New Roman" pitchFamily="18" charset="0"/>
                <a:cs typeface="B Nazanin" panose="00000400000000000000" pitchFamily="2" charset="-78"/>
              </a:rPr>
              <a:t>FM</a:t>
            </a:r>
            <a:r>
              <a:rPr lang="fa-IR" altLang="en-US" sz="1850" dirty="0" smtClean="0">
                <a:latin typeface="Times New Roman" pitchFamily="18" charset="0"/>
                <a:cs typeface="B Nazanin" panose="00000400000000000000" pitchFamily="2" charset="-78"/>
              </a:rPr>
              <a:t> ، به راحتی پیاده </a:t>
            </a:r>
            <a:r>
              <a:rPr lang="fa-IR" altLang="en-US" sz="1850" dirty="0">
                <a:latin typeface="Times New Roman" pitchFamily="18" charset="0"/>
                <a:cs typeface="B Nazanin" panose="00000400000000000000" pitchFamily="2" charset="-78"/>
              </a:rPr>
              <a:t>سازی کرد و ... برای مدوله کردن و دمدوله کردن سیگنال مورد استفاده گردید</a:t>
            </a:r>
            <a:r>
              <a:rPr lang="fa-IR" altLang="en-US" sz="1850" dirty="0" smtClean="0">
                <a:latin typeface="Times New Roman" pitchFamily="18" charset="0"/>
                <a:cs typeface="B Nazanin" panose="00000400000000000000" pitchFamily="2" charset="-78"/>
              </a:rPr>
              <a:t>.</a:t>
            </a:r>
          </a:p>
          <a:p>
            <a:pPr marL="342900" indent="-342900" algn="just" rtl="1">
              <a:buFont typeface="Arial" charset="0"/>
              <a:buChar char="•"/>
            </a:pPr>
            <a:r>
              <a:rPr lang="fa-IR" sz="1850" dirty="0">
                <a:latin typeface="Times New Roman" pitchFamily="18" charset="0"/>
                <a:cs typeface="B Nazanin" panose="00000400000000000000" pitchFamily="2" charset="-78"/>
              </a:rPr>
              <a:t>برای همزمان سازی کد گسترش از یک </a:t>
            </a:r>
            <a:r>
              <a:rPr lang="fa-IR" sz="1850" dirty="0" smtClean="0">
                <a:latin typeface="Times New Roman" pitchFamily="18" charset="0"/>
                <a:cs typeface="B Nazanin" panose="00000400000000000000" pitchFamily="2" charset="-78"/>
              </a:rPr>
              <a:t>آشکارساز </a:t>
            </a:r>
            <a:r>
              <a:rPr lang="fa-IR" sz="1850" dirty="0">
                <a:latin typeface="Times New Roman" pitchFamily="18" charset="0"/>
                <a:cs typeface="B Nazanin" panose="00000400000000000000" pitchFamily="2" charset="-78"/>
              </a:rPr>
              <a:t>پایلوت جهت کشف دامنه و فرکانس صحیح برای پایلوت استفاده شده که با خروجی به بخش کنترل توالی، موجب اجرای به موقع کد می شود</a:t>
            </a:r>
            <a:r>
              <a:rPr lang="fa-IR" sz="1850" dirty="0" smtClean="0">
                <a:latin typeface="Times New Roman" pitchFamily="18" charset="0"/>
                <a:cs typeface="B Nazanin" panose="00000400000000000000" pitchFamily="2" charset="-78"/>
              </a:rPr>
              <a:t>.</a:t>
            </a:r>
          </a:p>
          <a:p>
            <a:pPr marL="342900" indent="-342900" algn="just" rtl="1">
              <a:buFont typeface="Arial" charset="0"/>
              <a:buChar char="•"/>
            </a:pPr>
            <a:r>
              <a:rPr lang="ar-SA" sz="1850" dirty="0">
                <a:latin typeface="Times New Roman" pitchFamily="18" charset="0"/>
                <a:cs typeface="B Nazanin" panose="00000400000000000000" pitchFamily="2" charset="-78"/>
              </a:rPr>
              <a:t>در فرستنده و گیرنده یک سینتی سایزر مبتنی بر </a:t>
            </a:r>
            <a:r>
              <a:rPr lang="en-US" sz="1850" dirty="0">
                <a:latin typeface="Times New Roman" pitchFamily="18" charset="0"/>
                <a:cs typeface="B Nazanin" panose="00000400000000000000" pitchFamily="2" charset="-78"/>
              </a:rPr>
              <a:t>DDS</a:t>
            </a:r>
            <a:r>
              <a:rPr lang="ar-SA" sz="1850" dirty="0">
                <a:latin typeface="Times New Roman" pitchFamily="18" charset="0"/>
                <a:cs typeface="B Nazanin" panose="00000400000000000000" pitchFamily="2" charset="-78"/>
              </a:rPr>
              <a:t> قرار گرفته که در خروجی آن یک فیلتر </a:t>
            </a:r>
            <a:r>
              <a:rPr lang="en-US" sz="1850" dirty="0" smtClean="0">
                <a:latin typeface="Times New Roman" pitchFamily="18" charset="0"/>
                <a:cs typeface="B Nazanin" panose="00000400000000000000" pitchFamily="2" charset="-78"/>
              </a:rPr>
              <a:t>Elliptic</a:t>
            </a:r>
            <a:r>
              <a:rPr lang="ar-SA" sz="1850" dirty="0" smtClean="0">
                <a:latin typeface="Times New Roman" pitchFamily="18" charset="0"/>
                <a:cs typeface="B Nazanin" panose="00000400000000000000" pitchFamily="2" charset="-78"/>
              </a:rPr>
              <a:t> </a:t>
            </a:r>
            <a:r>
              <a:rPr lang="ar-SA" sz="1850" dirty="0">
                <a:latin typeface="Times New Roman" pitchFamily="18" charset="0"/>
                <a:cs typeface="B Nazanin" panose="00000400000000000000" pitchFamily="2" charset="-78"/>
              </a:rPr>
              <a:t>درجه 7 برای تولید یک موج خالص سینوسی تعبیه شده است. در این صورت و با توجه به رزلوشن تعیین فرکانس در این نوسان ساز های محلی که از </a:t>
            </a:r>
            <a:r>
              <a:rPr lang="en-US" sz="1850" dirty="0">
                <a:latin typeface="Times New Roman" pitchFamily="18" charset="0"/>
                <a:cs typeface="B Nazanin" panose="00000400000000000000" pitchFamily="2" charset="-78"/>
              </a:rPr>
              <a:t>PLL</a:t>
            </a:r>
            <a:r>
              <a:rPr lang="ar-SA" sz="1850" dirty="0">
                <a:latin typeface="Times New Roman" pitchFamily="18" charset="0"/>
                <a:cs typeface="B Nazanin" panose="00000400000000000000" pitchFamily="2" charset="-78"/>
              </a:rPr>
              <a:t> برای تولید فرکانس های دقیق استفاده می کنند دیگر مشکلی در تطبیق فرکانس در فرستنده و گیرنده وجود ندارد.</a:t>
            </a:r>
            <a:endParaRPr lang="en-US" sz="1850" dirty="0">
              <a:latin typeface="Times New Roman" pitchFamily="18" charset="0"/>
              <a:cs typeface="B Nazanin" panose="00000400000000000000" pitchFamily="2" charset="-78"/>
            </a:endParaRPr>
          </a:p>
          <a:p>
            <a:pPr marL="342900" indent="-342900" algn="r" rtl="1">
              <a:buFont typeface="Arial" charset="0"/>
              <a:buChar char="•"/>
            </a:pPr>
            <a:r>
              <a:rPr lang="ar-SA" sz="1850" dirty="0">
                <a:latin typeface="Times New Roman" pitchFamily="18" charset="0"/>
                <a:cs typeface="B Nazanin" panose="00000400000000000000" pitchFamily="2" charset="-78"/>
              </a:rPr>
              <a:t>با هدف همساز سازی فاز نوسان ساز ها نیز از یک آشکار ساز پوشِ  سیگنال استفاده شده است که در ابتدای دریافت </a:t>
            </a:r>
            <a:r>
              <a:rPr lang="en-US" sz="1850" dirty="0">
                <a:latin typeface="Times New Roman" pitchFamily="18" charset="0"/>
                <a:cs typeface="B Nazanin" panose="00000400000000000000" pitchFamily="2" charset="-78"/>
              </a:rPr>
              <a:t>pilot</a:t>
            </a:r>
            <a:r>
              <a:rPr lang="ar-SA" sz="1850" dirty="0">
                <a:latin typeface="Times New Roman" pitchFamily="18" charset="0"/>
                <a:cs typeface="B Nazanin" panose="00000400000000000000" pitchFamily="2" charset="-78"/>
              </a:rPr>
              <a:t> و با اعلام وضعیت دامنه به بخش کنترل فاز، همسان سازی فاز را با روش پیدا کردن بیشینه دامنه انجام می </a:t>
            </a:r>
            <a:r>
              <a:rPr lang="ar-SA" sz="1850" dirty="0" smtClean="0">
                <a:latin typeface="Times New Roman" pitchFamily="18" charset="0"/>
                <a:cs typeface="B Nazanin" panose="00000400000000000000" pitchFamily="2" charset="-78"/>
              </a:rPr>
              <a:t>دهد.</a:t>
            </a:r>
            <a:endParaRPr lang="en-US" sz="1850" dirty="0">
              <a:latin typeface="Times New Roman" pitchFamily="18" charset="0"/>
              <a:cs typeface="B Nazanin" panose="00000400000000000000" pitchFamily="2" charset="-78"/>
            </a:endParaRPr>
          </a:p>
          <a:p>
            <a:pPr marL="342900" indent="-342900" algn="just" rtl="1">
              <a:buFont typeface="Arial" charset="0"/>
              <a:buChar char="•"/>
            </a:pPr>
            <a:r>
              <a:rPr lang="ar-SA" sz="1850" dirty="0" smtClean="0">
                <a:latin typeface="Times New Roman" pitchFamily="18" charset="0"/>
                <a:cs typeface="B Nazanin" panose="00000400000000000000" pitchFamily="2" charset="-78"/>
              </a:rPr>
              <a:t>جهت </a:t>
            </a:r>
            <a:r>
              <a:rPr lang="ar-SA" sz="1850" dirty="0">
                <a:latin typeface="Times New Roman" pitchFamily="18" charset="0"/>
                <a:cs typeface="B Nazanin" panose="00000400000000000000" pitchFamily="2" charset="-78"/>
              </a:rPr>
              <a:t>پیاده سازی مدولاسیون دیجیتال از </a:t>
            </a:r>
            <a:r>
              <a:rPr lang="en-US" sz="1850" dirty="0">
                <a:latin typeface="Times New Roman" pitchFamily="18" charset="0"/>
                <a:cs typeface="B Nazanin" panose="00000400000000000000" pitchFamily="2" charset="-78"/>
              </a:rPr>
              <a:t>8-FSK</a:t>
            </a:r>
            <a:r>
              <a:rPr lang="ar-SA" sz="1850" dirty="0">
                <a:latin typeface="Times New Roman" pitchFamily="18" charset="0"/>
                <a:cs typeface="B Nazanin" panose="00000400000000000000" pitchFamily="2" charset="-78"/>
              </a:rPr>
              <a:t> استفاده می شود. در فرستنده با کمک یک اسیلاتور 8 پله ای قابل کنترل در بازه 0 </a:t>
            </a:r>
            <a:r>
              <a:rPr lang="fa-IR" sz="1850" dirty="0">
                <a:latin typeface="Times New Roman" pitchFamily="18" charset="0"/>
                <a:cs typeface="B Nazanin" panose="00000400000000000000" pitchFamily="2" charset="-78"/>
              </a:rPr>
              <a:t>کیلوهرتز</a:t>
            </a:r>
            <a:r>
              <a:rPr lang="ar-SA" sz="1850" dirty="0">
                <a:latin typeface="Times New Roman" pitchFamily="18" charset="0"/>
                <a:cs typeface="B Nazanin" panose="00000400000000000000" pitchFamily="2" charset="-78"/>
              </a:rPr>
              <a:t> تا 50 کیلوهرتز سیگنال مدوله شده تولید شده و به فرکانس </a:t>
            </a:r>
            <a:r>
              <a:rPr lang="en-US" sz="1850" dirty="0">
                <a:latin typeface="Times New Roman" pitchFamily="18" charset="0"/>
                <a:cs typeface="B Nazanin" panose="00000400000000000000" pitchFamily="2" charset="-78"/>
              </a:rPr>
              <a:t>RF</a:t>
            </a:r>
            <a:r>
              <a:rPr lang="ar-SA" sz="1850" dirty="0">
                <a:latin typeface="Times New Roman" pitchFamily="18" charset="0"/>
                <a:cs typeface="B Nazanin" panose="00000400000000000000" pitchFamily="2" charset="-78"/>
              </a:rPr>
              <a:t> منتقل می </a:t>
            </a:r>
            <a:r>
              <a:rPr lang="ar-SA" sz="1850" dirty="0" smtClean="0">
                <a:latin typeface="Times New Roman" pitchFamily="18" charset="0"/>
                <a:cs typeface="B Nazanin" panose="00000400000000000000" pitchFamily="2" charset="-78"/>
              </a:rPr>
              <a:t>شود.</a:t>
            </a:r>
            <a:r>
              <a:rPr lang="en-US" sz="1850" dirty="0">
                <a:latin typeface="Times New Roman" pitchFamily="18" charset="0"/>
                <a:cs typeface="B Nazanin" panose="00000400000000000000" pitchFamily="2" charset="-78"/>
              </a:rPr>
              <a:t> </a:t>
            </a:r>
            <a:r>
              <a:rPr lang="ar-SA" sz="1850" dirty="0" smtClean="0">
                <a:latin typeface="Times New Roman" pitchFamily="18" charset="0"/>
                <a:cs typeface="B Nazanin" panose="00000400000000000000" pitchFamily="2" charset="-78"/>
              </a:rPr>
              <a:t>در </a:t>
            </a:r>
            <a:r>
              <a:rPr lang="ar-SA" sz="1850" dirty="0">
                <a:latin typeface="Times New Roman" pitchFamily="18" charset="0"/>
                <a:cs typeface="B Nazanin" panose="00000400000000000000" pitchFamily="2" charset="-78"/>
              </a:rPr>
              <a:t>گیرنده نیز با کمک یک مقایسه گر عملیاتی و واحد </a:t>
            </a:r>
            <a:r>
              <a:rPr lang="en-US" sz="1850" dirty="0">
                <a:latin typeface="Times New Roman" pitchFamily="18" charset="0"/>
                <a:cs typeface="B Nazanin" panose="00000400000000000000" pitchFamily="2" charset="-78"/>
              </a:rPr>
              <a:t>Input capture</a:t>
            </a:r>
            <a:r>
              <a:rPr lang="ar-SA" sz="1850" dirty="0">
                <a:latin typeface="Times New Roman" pitchFamily="18" charset="0"/>
                <a:cs typeface="B Nazanin" panose="00000400000000000000" pitchFamily="2" charset="-78"/>
              </a:rPr>
              <a:t> ، با کمک روش آشکار سازی عبور از </a:t>
            </a:r>
            <a:r>
              <a:rPr lang="ar-SA" sz="1850" dirty="0" smtClean="0">
                <a:latin typeface="Times New Roman" pitchFamily="18" charset="0"/>
                <a:cs typeface="B Nazanin" panose="00000400000000000000" pitchFamily="2" charset="-78"/>
              </a:rPr>
              <a:t>صفر</a:t>
            </a:r>
            <a:r>
              <a:rPr lang="fa-IR" sz="1850" smtClean="0">
                <a:latin typeface="Times New Roman" pitchFamily="18" charset="0"/>
                <a:cs typeface="B Nazanin" panose="00000400000000000000" pitchFamily="2" charset="-78"/>
              </a:rPr>
              <a:t>،</a:t>
            </a:r>
            <a:r>
              <a:rPr lang="ar-SA" sz="1850" smtClean="0">
                <a:latin typeface="Times New Roman" pitchFamily="18" charset="0"/>
                <a:cs typeface="B Nazanin" panose="00000400000000000000" pitchFamily="2" charset="-78"/>
              </a:rPr>
              <a:t> </a:t>
            </a:r>
            <a:r>
              <a:rPr lang="ar-SA" sz="1850" dirty="0">
                <a:latin typeface="Times New Roman" pitchFamily="18" charset="0"/>
                <a:cs typeface="B Nazanin" panose="00000400000000000000" pitchFamily="2" charset="-78"/>
              </a:rPr>
              <a:t>سیگنال در باند پایه دمدوله شده و بصورت بیت های موازی در خروجی قرار می گیرد.</a:t>
            </a:r>
            <a:endParaRPr lang="en-US" sz="1850" dirty="0">
              <a:latin typeface="Times New Roman" pitchFamily="18" charset="0"/>
              <a:cs typeface="B Nazanin" panose="00000400000000000000" pitchFamily="2" charset="-78"/>
            </a:endParaRPr>
          </a:p>
          <a:p>
            <a:pPr marL="342900" indent="-342900" algn="just" rtl="1">
              <a:buFont typeface="Arial" charset="0"/>
              <a:buChar char="•"/>
            </a:pPr>
            <a:endParaRPr lang="fa-IR" altLang="en-US" sz="1850"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endParaRPr lang="fa-IR" altLang="en-US" sz="2102" dirty="0">
              <a:latin typeface="Times New Roman" pitchFamily="18" charset="0"/>
              <a:cs typeface="B Nazanin" panose="00000400000000000000" pitchFamily="2" charset="-78"/>
            </a:endParaRPr>
          </a:p>
          <a:p>
            <a:pPr algn="r" rtl="1"/>
            <a:r>
              <a:rPr lang="fa-IR" altLang="en-US" sz="2102" dirty="0">
                <a:latin typeface="Times New Roman" pitchFamily="18" charset="0"/>
                <a:cs typeface="B Nazanin" panose="00000400000000000000" pitchFamily="2" charset="-78"/>
              </a:rPr>
              <a:t> </a:t>
            </a:r>
          </a:p>
        </p:txBody>
      </p:sp>
      <p:sp>
        <p:nvSpPr>
          <p:cNvPr id="72" name="Text Box 19"/>
          <p:cNvSpPr txBox="1">
            <a:spLocks noChangeArrowheads="1"/>
          </p:cNvSpPr>
          <p:nvPr/>
        </p:nvSpPr>
        <p:spPr bwMode="auto">
          <a:xfrm>
            <a:off x="803271" y="16704580"/>
            <a:ext cx="9959641"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algn="just" rtl="1"/>
            <a:r>
              <a:rPr lang="fa-IR" sz="1800" dirty="0" smtClean="0">
                <a:latin typeface="Times New Roman" pitchFamily="18" charset="0"/>
                <a:cs typeface="B Nazanin" panose="00000400000000000000" pitchFamily="2" charset="-78"/>
              </a:rPr>
              <a:t>	آزمایش مدار های طراحی و ساخته شده به دو صورت استفاده از نوسان ساز مشترک و استفاده از نوسان ساز های جداگانه انجام گرفت. در این آزمایشات سیگنال های متفاوتی از جمله سیگنال با فرکانس 8 کیلوهرتز و با دامنه 0.5 ولت به فرستنده اعمال و در حالی که فرایند پرش فرکانسی در حال اجرا بود در خروجی آشکار شد. تصاویر زیر ورودی به فرستنده و خروجی از گیرنده را نشان می دهند.</a:t>
            </a:r>
            <a:endParaRPr lang="fa-IR" sz="1800" dirty="0">
              <a:latin typeface="Times New Roman" pitchFamily="18" charset="0"/>
              <a:cs typeface="B Nazanin" panose="00000400000000000000" pitchFamily="2" charset="-78"/>
            </a:endParaRPr>
          </a:p>
          <a:p>
            <a:pPr algn="just" rtl="1"/>
            <a:endParaRPr lang="fa-IR" sz="1800" dirty="0" smtClean="0">
              <a:latin typeface="Times New Roman" pitchFamily="18" charset="0"/>
              <a:cs typeface="B Nazanin" panose="00000400000000000000" pitchFamily="2" charset="-78"/>
            </a:endParaRPr>
          </a:p>
          <a:p>
            <a:pPr algn="just" rtl="1"/>
            <a:endParaRPr lang="fa-IR" sz="1800" dirty="0">
              <a:latin typeface="Times New Roman" pitchFamily="18" charset="0"/>
              <a:cs typeface="B Nazanin" panose="00000400000000000000" pitchFamily="2" charset="-78"/>
            </a:endParaRPr>
          </a:p>
          <a:p>
            <a:pPr algn="just" rtl="1"/>
            <a:endParaRPr lang="fa-IR" sz="1800" dirty="0" smtClean="0">
              <a:latin typeface="Times New Roman" pitchFamily="18" charset="0"/>
              <a:cs typeface="B Nazanin" panose="00000400000000000000" pitchFamily="2" charset="-78"/>
            </a:endParaRPr>
          </a:p>
          <a:p>
            <a:pPr algn="just" rtl="1"/>
            <a:endParaRPr lang="fa-IR" sz="1800" dirty="0">
              <a:latin typeface="Times New Roman" pitchFamily="18" charset="0"/>
              <a:cs typeface="B Nazanin" panose="00000400000000000000" pitchFamily="2" charset="-78"/>
            </a:endParaRPr>
          </a:p>
          <a:p>
            <a:pPr algn="just" rtl="1"/>
            <a:endParaRPr lang="fa-IR" sz="1800" dirty="0" smtClean="0">
              <a:latin typeface="Times New Roman" pitchFamily="18" charset="0"/>
              <a:cs typeface="B Nazanin" panose="00000400000000000000" pitchFamily="2" charset="-78"/>
            </a:endParaRPr>
          </a:p>
          <a:p>
            <a:pPr algn="just" rtl="1"/>
            <a:endParaRPr lang="en-US" sz="1800" dirty="0">
              <a:latin typeface="Times New Roman" pitchFamily="18" charset="0"/>
              <a:cs typeface="B Nazanin" panose="00000400000000000000" pitchFamily="2" charset="-78"/>
            </a:endParaRPr>
          </a:p>
          <a:p>
            <a:pPr marL="533400" lvl="5" indent="-533400" algn="r" rtl="1"/>
            <a:r>
              <a:rPr lang="en-US" sz="1600" dirty="0">
                <a:latin typeface="Times New Roman" pitchFamily="18" charset="0"/>
                <a:cs typeface="B Nazanin" panose="00000400000000000000" pitchFamily="2" charset="-78"/>
              </a:rPr>
              <a:t>               </a:t>
            </a:r>
            <a:r>
              <a:rPr lang="fa-IR" sz="1600" dirty="0">
                <a:latin typeface="Times New Roman" pitchFamily="18" charset="0"/>
                <a:cs typeface="B Nazanin" panose="00000400000000000000" pitchFamily="2" charset="-78"/>
              </a:rPr>
              <a:t>ارسال و آشکار سازی با نوسان ساز مشترک </a:t>
            </a:r>
            <a:r>
              <a:rPr lang="en-US" sz="1600" dirty="0">
                <a:latin typeface="Times New Roman" pitchFamily="18" charset="0"/>
                <a:cs typeface="B Nazanin" panose="00000400000000000000" pitchFamily="2" charset="-78"/>
              </a:rPr>
              <a:t>               </a:t>
            </a:r>
            <a:r>
              <a:rPr lang="fa-IR" sz="1600" dirty="0">
                <a:latin typeface="Times New Roman" pitchFamily="18" charset="0"/>
                <a:cs typeface="B Nazanin" panose="00000400000000000000" pitchFamily="2" charset="-78"/>
              </a:rPr>
              <a:t>سیگنال اشکار شده در گیرنده </a:t>
            </a:r>
            <a:r>
              <a:rPr lang="en-US" sz="1600" dirty="0">
                <a:latin typeface="Times New Roman" pitchFamily="18" charset="0"/>
                <a:cs typeface="B Nazanin" panose="00000400000000000000" pitchFamily="2" charset="-78"/>
              </a:rPr>
              <a:t>FHSS</a:t>
            </a:r>
            <a:r>
              <a:rPr lang="fa-IR" sz="1600" dirty="0">
                <a:latin typeface="Times New Roman" pitchFamily="18" charset="0"/>
                <a:cs typeface="B Nazanin" panose="00000400000000000000" pitchFamily="2" charset="-78"/>
              </a:rPr>
              <a:t>              </a:t>
            </a:r>
            <a:r>
              <a:rPr lang="fa-IR" sz="1600" dirty="0" smtClean="0">
                <a:latin typeface="Times New Roman" pitchFamily="18" charset="0"/>
                <a:cs typeface="B Nazanin" panose="00000400000000000000" pitchFamily="2" charset="-78"/>
              </a:rPr>
              <a:t>سیگنال </a:t>
            </a:r>
            <a:r>
              <a:rPr lang="fa-IR" sz="1600" dirty="0">
                <a:latin typeface="Times New Roman" pitchFamily="18" charset="0"/>
                <a:cs typeface="B Nazanin" panose="00000400000000000000" pitchFamily="2" charset="-78"/>
              </a:rPr>
              <a:t>ورودی</a:t>
            </a:r>
            <a:r>
              <a:rPr lang="en-US" sz="1600" dirty="0">
                <a:latin typeface="Times New Roman" pitchFamily="18" charset="0"/>
                <a:cs typeface="B Nazanin" panose="00000400000000000000" pitchFamily="2" charset="-78"/>
              </a:rPr>
              <a:t> </a:t>
            </a:r>
            <a:r>
              <a:rPr lang="fa-IR" sz="1600" dirty="0">
                <a:latin typeface="Times New Roman" pitchFamily="18" charset="0"/>
                <a:cs typeface="B Nazanin" panose="00000400000000000000" pitchFamily="2" charset="-78"/>
              </a:rPr>
              <a:t> به مدار فرستنده</a:t>
            </a:r>
            <a:r>
              <a:rPr lang="en-US" sz="1600" dirty="0">
                <a:latin typeface="Times New Roman" pitchFamily="18" charset="0"/>
                <a:cs typeface="B Nazanin" panose="00000400000000000000" pitchFamily="2" charset="-78"/>
              </a:rPr>
              <a:t> FHSS</a:t>
            </a:r>
          </a:p>
          <a:p>
            <a:pPr algn="r" rtl="1"/>
            <a:endParaRPr lang="fa-IR" altLang="en-US" sz="1800" dirty="0" smtClean="0">
              <a:latin typeface="Times New Roman" pitchFamily="18" charset="0"/>
              <a:cs typeface="B Nazanin" panose="00000400000000000000" pitchFamily="2" charset="-78"/>
            </a:endParaRPr>
          </a:p>
          <a:p>
            <a:pPr algn="r" rtl="1"/>
            <a:r>
              <a:rPr lang="fa-IR" altLang="en-US" sz="1800" dirty="0">
                <a:latin typeface="Times New Roman" pitchFamily="18" charset="0"/>
                <a:cs typeface="B Nazanin" panose="00000400000000000000" pitchFamily="2" charset="-78"/>
              </a:rPr>
              <a:t>	</a:t>
            </a:r>
            <a:r>
              <a:rPr lang="fa-IR" altLang="en-US" sz="1800" dirty="0" smtClean="0">
                <a:latin typeface="Times New Roman" pitchFamily="18" charset="0"/>
                <a:cs typeface="B Nazanin" panose="00000400000000000000" pitchFamily="2" charset="-78"/>
              </a:rPr>
              <a:t>با توجه به نتایج آزمایشات،</a:t>
            </a:r>
            <a:r>
              <a:rPr lang="fa-IR" sz="1800" dirty="0">
                <a:latin typeface="Times New Roman" pitchFamily="18" charset="0"/>
                <a:cs typeface="B Nazanin" panose="00000400000000000000" pitchFamily="2" charset="-78"/>
              </a:rPr>
              <a:t> </a:t>
            </a:r>
            <a:r>
              <a:rPr lang="fa-IR" sz="1800" dirty="0" smtClean="0">
                <a:latin typeface="Times New Roman" pitchFamily="18" charset="0"/>
                <a:cs typeface="B Nazanin" panose="00000400000000000000" pitchFamily="2" charset="-78"/>
              </a:rPr>
              <a:t>انتقال </a:t>
            </a:r>
            <a:r>
              <a:rPr lang="fa-IR" sz="1800" dirty="0">
                <a:latin typeface="Times New Roman" pitchFamily="18" charset="0"/>
                <a:cs typeface="B Nazanin" panose="00000400000000000000" pitchFamily="2" charset="-78"/>
              </a:rPr>
              <a:t>سیگنال بصورت کمی و کیفی مورد ارزیابی قرار </a:t>
            </a:r>
            <a:r>
              <a:rPr lang="fa-IR" sz="1800" dirty="0" smtClean="0">
                <a:latin typeface="Times New Roman" pitchFamily="18" charset="0"/>
                <a:cs typeface="B Nazanin" panose="00000400000000000000" pitchFamily="2" charset="-78"/>
              </a:rPr>
              <a:t>گرفت و </a:t>
            </a:r>
            <a:r>
              <a:rPr lang="fa-IR" sz="1800" dirty="0">
                <a:latin typeface="Times New Roman" pitchFamily="18" charset="0"/>
                <a:cs typeface="B Nazanin" panose="00000400000000000000" pitchFamily="2" charset="-78"/>
              </a:rPr>
              <a:t>همزمان سازی فرستنده و گیرنده با موفقیت به جواب </a:t>
            </a:r>
            <a:r>
              <a:rPr lang="fa-IR" sz="1800" dirty="0" smtClean="0">
                <a:latin typeface="Times New Roman" pitchFamily="18" charset="0"/>
                <a:cs typeface="B Nazanin" panose="00000400000000000000" pitchFamily="2" charset="-78"/>
              </a:rPr>
              <a:t>رسیده است. در نتیجه </a:t>
            </a:r>
            <a:r>
              <a:rPr lang="fa-IR" altLang="en-US" sz="1800" dirty="0" smtClean="0">
                <a:latin typeface="Times New Roman" pitchFamily="18" charset="0"/>
                <a:cs typeface="B Nazanin" panose="00000400000000000000" pitchFamily="2" charset="-78"/>
              </a:rPr>
              <a:t>طراحی انجام شده از جهت کارایی تصدیق می گردد. </a:t>
            </a:r>
            <a:endParaRPr lang="fa-IR" altLang="en-US" sz="1800" dirty="0">
              <a:latin typeface="Times New Roman" pitchFamily="18" charset="0"/>
              <a:cs typeface="B Nazanin" panose="00000400000000000000" pitchFamily="2" charset="-78"/>
            </a:endParaRPr>
          </a:p>
          <a:p>
            <a:pPr algn="r" rtl="1"/>
            <a:endParaRPr lang="fa-IR" altLang="en-US" sz="1800" dirty="0">
              <a:latin typeface="Times New Roman" pitchFamily="18" charset="0"/>
              <a:cs typeface="B Nazanin" panose="00000400000000000000" pitchFamily="2" charset="-78"/>
            </a:endParaRPr>
          </a:p>
          <a:p>
            <a:pPr algn="r" rtl="1"/>
            <a:endParaRPr lang="fa-IR" altLang="en-US" sz="1800" dirty="0">
              <a:latin typeface="Times New Roman" pitchFamily="18" charset="0"/>
              <a:cs typeface="B Nazanin" panose="00000400000000000000" pitchFamily="2" charset="-78"/>
            </a:endParaRPr>
          </a:p>
          <a:p>
            <a:pPr algn="r" rtl="1"/>
            <a:r>
              <a:rPr lang="fa-IR" altLang="en-US" sz="1800" dirty="0">
                <a:latin typeface="Times New Roman" pitchFamily="18" charset="0"/>
                <a:cs typeface="B Nazanin" panose="00000400000000000000" pitchFamily="2" charset="-78"/>
              </a:rPr>
              <a:t> </a:t>
            </a:r>
          </a:p>
        </p:txBody>
      </p:sp>
      <p:sp>
        <p:nvSpPr>
          <p:cNvPr id="73" name="Text Box 11"/>
          <p:cNvSpPr txBox="1">
            <a:spLocks noChangeArrowheads="1"/>
          </p:cNvSpPr>
          <p:nvPr/>
        </p:nvSpPr>
        <p:spPr bwMode="auto">
          <a:xfrm>
            <a:off x="3409972" y="20221706"/>
            <a:ext cx="4746238" cy="95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5802" b="1" dirty="0">
                <a:cs typeface="B Titr" panose="00000700000000000000" pitchFamily="2" charset="-78"/>
              </a:rPr>
              <a:t>جمع بندی</a:t>
            </a:r>
            <a:endParaRPr lang="en-US" altLang="en-US" sz="5802" b="1" dirty="0">
              <a:cs typeface="B Titr" panose="00000700000000000000" pitchFamily="2" charset="-78"/>
            </a:endParaRPr>
          </a:p>
        </p:txBody>
      </p:sp>
      <p:sp>
        <p:nvSpPr>
          <p:cNvPr id="74" name="Text Box 40"/>
          <p:cNvSpPr txBox="1">
            <a:spLocks noChangeArrowheads="1"/>
          </p:cNvSpPr>
          <p:nvPr/>
        </p:nvSpPr>
        <p:spPr bwMode="auto">
          <a:xfrm>
            <a:off x="803271" y="21202350"/>
            <a:ext cx="9349661" cy="6304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defTabSz="488950" eaLnBrk="0" hangingPunct="0">
              <a:defRPr sz="6900">
                <a:solidFill>
                  <a:schemeClr val="tx1"/>
                </a:solidFill>
                <a:latin typeface="Arial" charset="0"/>
              </a:defRPr>
            </a:lvl1pPr>
            <a:lvl2pPr marL="742950" indent="-285750" defTabSz="488950" eaLnBrk="0" hangingPunct="0">
              <a:defRPr sz="6900">
                <a:solidFill>
                  <a:schemeClr val="tx1"/>
                </a:solidFill>
                <a:latin typeface="Arial" charset="0"/>
              </a:defRPr>
            </a:lvl2pPr>
            <a:lvl3pPr marL="1143000" indent="-228600" defTabSz="488950" eaLnBrk="0" hangingPunct="0">
              <a:defRPr sz="6900">
                <a:solidFill>
                  <a:schemeClr val="tx1"/>
                </a:solidFill>
                <a:latin typeface="Arial" charset="0"/>
              </a:defRPr>
            </a:lvl3pPr>
            <a:lvl4pPr marL="1600200" indent="-228600" defTabSz="488950" eaLnBrk="0" hangingPunct="0">
              <a:defRPr sz="6900">
                <a:solidFill>
                  <a:schemeClr val="tx1"/>
                </a:solidFill>
                <a:latin typeface="Arial" charset="0"/>
              </a:defRPr>
            </a:lvl4pPr>
            <a:lvl5pPr marL="2057400" indent="-228600" defTabSz="488950" eaLnBrk="0" hangingPunct="0">
              <a:defRPr sz="6900">
                <a:solidFill>
                  <a:schemeClr val="tx1"/>
                </a:solidFill>
                <a:latin typeface="Arial" charset="0"/>
              </a:defRPr>
            </a:lvl5pPr>
            <a:lvl6pPr marL="2514600" indent="-228600" algn="ctr" defTabSz="488950" eaLnBrk="0" fontAlgn="base" hangingPunct="0">
              <a:spcBef>
                <a:spcPct val="0"/>
              </a:spcBef>
              <a:spcAft>
                <a:spcPct val="0"/>
              </a:spcAft>
              <a:defRPr sz="6900">
                <a:solidFill>
                  <a:schemeClr val="tx1"/>
                </a:solidFill>
                <a:latin typeface="Arial" charset="0"/>
              </a:defRPr>
            </a:lvl6pPr>
            <a:lvl7pPr marL="2971800" indent="-228600" algn="ctr" defTabSz="488950" eaLnBrk="0" fontAlgn="base" hangingPunct="0">
              <a:spcBef>
                <a:spcPct val="0"/>
              </a:spcBef>
              <a:spcAft>
                <a:spcPct val="0"/>
              </a:spcAft>
              <a:defRPr sz="6900">
                <a:solidFill>
                  <a:schemeClr val="tx1"/>
                </a:solidFill>
                <a:latin typeface="Arial" charset="0"/>
              </a:defRPr>
            </a:lvl7pPr>
            <a:lvl8pPr marL="3429000" indent="-228600" algn="ctr" defTabSz="488950" eaLnBrk="0" fontAlgn="base" hangingPunct="0">
              <a:spcBef>
                <a:spcPct val="0"/>
              </a:spcBef>
              <a:spcAft>
                <a:spcPct val="0"/>
              </a:spcAft>
              <a:defRPr sz="6900">
                <a:solidFill>
                  <a:schemeClr val="tx1"/>
                </a:solidFill>
                <a:latin typeface="Arial" charset="0"/>
              </a:defRPr>
            </a:lvl8pPr>
            <a:lvl9pPr marL="3886200" indent="-228600" algn="ctr" defTabSz="488950" eaLnBrk="0" fontAlgn="base" hangingPunct="0">
              <a:spcBef>
                <a:spcPct val="0"/>
              </a:spcBef>
              <a:spcAft>
                <a:spcPct val="0"/>
              </a:spcAft>
              <a:defRPr sz="6900">
                <a:solidFill>
                  <a:schemeClr val="tx1"/>
                </a:solidFill>
                <a:latin typeface="Arial" charset="0"/>
              </a:defRPr>
            </a:lvl9pPr>
          </a:lstStyle>
          <a:p>
            <a:pPr algn="just" rtl="1"/>
            <a:r>
              <a:rPr lang="fa-IR" sz="1850" dirty="0" smtClean="0">
                <a:latin typeface="Times New Roman" pitchFamily="18" charset="0"/>
                <a:cs typeface="B Nazanin" panose="00000400000000000000" pitchFamily="2" charset="-78"/>
              </a:rPr>
              <a:t>	در </a:t>
            </a:r>
            <a:r>
              <a:rPr lang="fa-IR" sz="1850" dirty="0">
                <a:latin typeface="Times New Roman" pitchFamily="18" charset="0"/>
                <a:cs typeface="B Nazanin" panose="00000400000000000000" pitchFamily="2" charset="-78"/>
              </a:rPr>
              <a:t>اين تحقيق یک هدف کلی که همانا ایجاد یک ارتباط با ویژگی هایی بهتر از ارتباطات رایج امروزی است، وجود داشت. برای رسیدن به این مقصود استفاده از یکی از روش های مخابرات طیف گسترده مورد نظر قرار گرفت. همچنین هدف مهم دیگر که هوشمندی در پیاده سازی و پایین بودن هزینه تمام شده بود در تمام مراحل حل مسئله </a:t>
            </a:r>
            <a:r>
              <a:rPr lang="fa-IR" sz="1850" dirty="0" smtClean="0">
                <a:latin typeface="Times New Roman" pitchFamily="18" charset="0"/>
                <a:cs typeface="B Nazanin" panose="00000400000000000000" pitchFamily="2" charset="-78"/>
              </a:rPr>
              <a:t>مورد توجه </a:t>
            </a:r>
            <a:r>
              <a:rPr lang="fa-IR" sz="1850" dirty="0">
                <a:latin typeface="Times New Roman" pitchFamily="18" charset="0"/>
                <a:cs typeface="B Nazanin" panose="00000400000000000000" pitchFamily="2" charset="-78"/>
              </a:rPr>
              <a:t>قرار گرفت. راه حل چالش های موجود بر سر </a:t>
            </a:r>
            <a:r>
              <a:rPr lang="fa-IR" sz="1850" dirty="0" smtClean="0">
                <a:latin typeface="Times New Roman" pitchFamily="18" charset="0"/>
                <a:cs typeface="B Nazanin" panose="00000400000000000000" pitchFamily="2" charset="-78"/>
              </a:rPr>
              <a:t>راه، </a:t>
            </a:r>
            <a:r>
              <a:rPr lang="fa-IR" sz="1850" dirty="0">
                <a:latin typeface="Times New Roman" pitchFamily="18" charset="0"/>
                <a:cs typeface="B Nazanin" panose="00000400000000000000" pitchFamily="2" charset="-78"/>
              </a:rPr>
              <a:t>یک به یک بدست آمد و منجر به طراحی کلی و بعد از آن انتخاب اجزا و پیاده سازی گشت. در نهایت با ساخت و تست نمونه عملی از طراحی، نیل به </a:t>
            </a:r>
            <a:r>
              <a:rPr lang="fa-IR" sz="1850" dirty="0" smtClean="0">
                <a:latin typeface="Times New Roman" pitchFamily="18" charset="0"/>
                <a:cs typeface="B Nazanin" panose="00000400000000000000" pitchFamily="2" charset="-78"/>
              </a:rPr>
              <a:t>اهداف، </a:t>
            </a:r>
            <a:r>
              <a:rPr lang="fa-IR" sz="1850" dirty="0">
                <a:latin typeface="Times New Roman" pitchFamily="18" charset="0"/>
                <a:cs typeface="B Nazanin" panose="00000400000000000000" pitchFamily="2" charset="-78"/>
              </a:rPr>
              <a:t>تصدیق شده و صحت راه حل ها مورد تایید قرار گرفت</a:t>
            </a:r>
            <a:r>
              <a:rPr lang="fa-IR" sz="1850" dirty="0" smtClean="0">
                <a:latin typeface="Times New Roman" pitchFamily="18" charset="0"/>
                <a:cs typeface="B Nazanin" panose="00000400000000000000" pitchFamily="2" charset="-78"/>
              </a:rPr>
              <a:t>.</a:t>
            </a:r>
          </a:p>
          <a:p>
            <a:pPr algn="just" rtl="1"/>
            <a:r>
              <a:rPr lang="fa-IR" sz="1850" dirty="0">
                <a:latin typeface="Times New Roman" pitchFamily="18" charset="0"/>
                <a:cs typeface="B Nazanin" panose="00000400000000000000" pitchFamily="2" charset="-78"/>
              </a:rPr>
              <a:t>دستاورد ها و نوآوری های این تحقیق عبارتند از :</a:t>
            </a:r>
          </a:p>
          <a:p>
            <a:pPr algn="just" rtl="1"/>
            <a:r>
              <a:rPr lang="fa-IR" sz="1850" dirty="0" smtClean="0">
                <a:latin typeface="Times New Roman" pitchFamily="18" charset="0"/>
                <a:cs typeface="B Nazanin" panose="00000400000000000000" pitchFamily="2" charset="-78"/>
              </a:rPr>
              <a:t>•</a:t>
            </a:r>
            <a:r>
              <a:rPr lang="fa-IR" sz="1850" dirty="0">
                <a:latin typeface="Times New Roman" pitchFamily="18" charset="0"/>
                <a:cs typeface="B Nazanin" panose="00000400000000000000" pitchFamily="2" charset="-78"/>
              </a:rPr>
              <a:t>	دستیابی به یک سامانه کامل مبتنی بر پرش فرکانسی طیف گسترده</a:t>
            </a:r>
          </a:p>
          <a:p>
            <a:pPr algn="just" rtl="1"/>
            <a:r>
              <a:rPr lang="fa-IR" sz="1850" dirty="0">
                <a:latin typeface="Times New Roman" pitchFamily="18" charset="0"/>
                <a:cs typeface="B Nazanin" panose="00000400000000000000" pitchFamily="2" charset="-78"/>
              </a:rPr>
              <a:t>•	سادگی و ارزانی طرح در پیاده سازی و ساخت که منجر به عرضه تر آن به بازار سامانه های ارتباطی میگردد</a:t>
            </a:r>
          </a:p>
          <a:p>
            <a:pPr algn="just" rtl="1"/>
            <a:r>
              <a:rPr lang="fa-IR" sz="1850" dirty="0">
                <a:latin typeface="Times New Roman" pitchFamily="18" charset="0"/>
                <a:cs typeface="B Nazanin" panose="00000400000000000000" pitchFamily="2" charset="-78"/>
              </a:rPr>
              <a:t>•	استفاده از مدولاسیون های ساده تر برای کاهش پیچیدگی سامانه و جبران ضعف آن با استفاده از ایده های جدید</a:t>
            </a:r>
          </a:p>
          <a:p>
            <a:pPr algn="just" rtl="1"/>
            <a:r>
              <a:rPr lang="fa-IR" sz="1850" dirty="0">
                <a:latin typeface="Times New Roman" pitchFamily="18" charset="0"/>
                <a:cs typeface="B Nazanin" panose="00000400000000000000" pitchFamily="2" charset="-78"/>
              </a:rPr>
              <a:t>•	استفاده از بخش دیجیتال بطور گسترده برای جبران ضعف های بخش آنالوگ</a:t>
            </a:r>
          </a:p>
          <a:p>
            <a:pPr algn="just" rtl="1"/>
            <a:r>
              <a:rPr lang="fa-IR" sz="1850" dirty="0">
                <a:latin typeface="Times New Roman" pitchFamily="18" charset="0"/>
                <a:cs typeface="B Nazanin" panose="00000400000000000000" pitchFamily="2" charset="-78"/>
              </a:rPr>
              <a:t>•	امکان </a:t>
            </a:r>
            <a:r>
              <a:rPr lang="fa-IR" sz="1850" dirty="0" smtClean="0">
                <a:latin typeface="Times New Roman" pitchFamily="18" charset="0"/>
                <a:cs typeface="B Nazanin" panose="00000400000000000000" pitchFamily="2" charset="-78"/>
              </a:rPr>
              <a:t>برقراری ارتباط </a:t>
            </a:r>
            <a:r>
              <a:rPr lang="fa-IR" sz="1850" dirty="0">
                <a:latin typeface="Times New Roman" pitchFamily="18" charset="0"/>
                <a:cs typeface="B Nazanin" panose="00000400000000000000" pitchFamily="2" charset="-78"/>
              </a:rPr>
              <a:t>آنالوگ و دیجیتال بدون نیاز به تغییر و افزایش پیچیدگی طراحی</a:t>
            </a:r>
          </a:p>
          <a:p>
            <a:pPr algn="just" rtl="1"/>
            <a:endParaRPr lang="en-US" sz="1850" dirty="0">
              <a:latin typeface="Times New Roman" pitchFamily="18" charset="0"/>
              <a:cs typeface="B Nazanin" panose="00000400000000000000" pitchFamily="2" charset="-78"/>
            </a:endParaRPr>
          </a:p>
          <a:p>
            <a:pPr algn="r" rtl="1"/>
            <a:r>
              <a:rPr lang="fa-IR" sz="1850" dirty="0" smtClean="0">
                <a:latin typeface="Times New Roman" pitchFamily="18" charset="0"/>
                <a:cs typeface="B Nazanin" panose="00000400000000000000" pitchFamily="2" charset="-78"/>
              </a:rPr>
              <a:t>	با </a:t>
            </a:r>
            <a:r>
              <a:rPr lang="fa-IR" sz="1850" dirty="0">
                <a:latin typeface="Times New Roman" pitchFamily="18" charset="0"/>
                <a:cs typeface="B Nazanin" panose="00000400000000000000" pitchFamily="2" charset="-78"/>
              </a:rPr>
              <a:t>رسیدن به هدف در طراحی و پیاده سازی یک ارتباط مبتنی بر پرش فرکانسی و با توجه به هوشمندی، سادگی و ارزانی طرح بدست آمده، امید است این سامانه ها در کاربرد های غیرنظامی نیز گسترش بیشتری یابند و </a:t>
            </a:r>
            <a:r>
              <a:rPr lang="fa-IR" sz="1850" dirty="0" smtClean="0">
                <a:latin typeface="Times New Roman" pitchFamily="18" charset="0"/>
                <a:cs typeface="B Nazanin" panose="00000400000000000000" pitchFamily="2" charset="-78"/>
              </a:rPr>
              <a:t>مزایا </a:t>
            </a:r>
            <a:r>
              <a:rPr lang="fa-IR" sz="1850" dirty="0">
                <a:latin typeface="Times New Roman" pitchFamily="18" charset="0"/>
                <a:cs typeface="B Nazanin" panose="00000400000000000000" pitchFamily="2" charset="-78"/>
              </a:rPr>
              <a:t>و برتری های قطعی آن ها در مقایسه با سامانه های رایج، در اختیار کاربران تجاری و صنعتی و عمومی قرار </a:t>
            </a:r>
            <a:r>
              <a:rPr lang="fa-IR" sz="1850" dirty="0" smtClean="0">
                <a:latin typeface="Times New Roman" pitchFamily="18" charset="0"/>
                <a:cs typeface="B Nazanin" panose="00000400000000000000" pitchFamily="2" charset="-78"/>
              </a:rPr>
              <a:t>گیرد.</a:t>
            </a:r>
          </a:p>
          <a:p>
            <a:pPr algn="r" rtl="1"/>
            <a:endParaRPr 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en-US" altLang="en-US" sz="1850" dirty="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p:txBody>
      </p:sp>
      <p:sp>
        <p:nvSpPr>
          <p:cNvPr id="75" name="Text Box 27"/>
          <p:cNvSpPr txBox="1">
            <a:spLocks noChangeArrowheads="1"/>
          </p:cNvSpPr>
          <p:nvPr/>
        </p:nvSpPr>
        <p:spPr bwMode="auto">
          <a:xfrm>
            <a:off x="3438661" y="25669221"/>
            <a:ext cx="4009476" cy="73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1250" tIns="30625" rIns="61250" bIns="30625">
            <a:spAutoFit/>
          </a:bodyPr>
          <a:lstStyle>
            <a:lvl1pPr defTabSz="3497263" eaLnBrk="0" hangingPunct="0">
              <a:defRPr sz="6900">
                <a:solidFill>
                  <a:schemeClr val="tx1"/>
                </a:solidFill>
                <a:latin typeface="Arial" charset="0"/>
              </a:defRPr>
            </a:lvl1pPr>
            <a:lvl2pPr marL="742950" indent="-285750" defTabSz="3497263" eaLnBrk="0" hangingPunct="0">
              <a:defRPr sz="6900">
                <a:solidFill>
                  <a:schemeClr val="tx1"/>
                </a:solidFill>
                <a:latin typeface="Arial" charset="0"/>
              </a:defRPr>
            </a:lvl2pPr>
            <a:lvl3pPr marL="1143000" indent="-228600" defTabSz="3497263" eaLnBrk="0" hangingPunct="0">
              <a:defRPr sz="6900">
                <a:solidFill>
                  <a:schemeClr val="tx1"/>
                </a:solidFill>
                <a:latin typeface="Arial" charset="0"/>
              </a:defRPr>
            </a:lvl3pPr>
            <a:lvl4pPr marL="1600200" indent="-228600" defTabSz="3497263" eaLnBrk="0" hangingPunct="0">
              <a:defRPr sz="6900">
                <a:solidFill>
                  <a:schemeClr val="tx1"/>
                </a:solidFill>
                <a:latin typeface="Arial" charset="0"/>
              </a:defRPr>
            </a:lvl4pPr>
            <a:lvl5pPr marL="2057400" indent="-228600" defTabSz="3497263" eaLnBrk="0" hangingPunct="0">
              <a:defRPr sz="6900">
                <a:solidFill>
                  <a:schemeClr val="tx1"/>
                </a:solidFill>
                <a:latin typeface="Arial" charset="0"/>
              </a:defRPr>
            </a:lvl5pPr>
            <a:lvl6pPr marL="2514600" indent="-228600" algn="ctr" defTabSz="3497263" eaLnBrk="0" fontAlgn="base" hangingPunct="0">
              <a:spcBef>
                <a:spcPct val="0"/>
              </a:spcBef>
              <a:spcAft>
                <a:spcPct val="0"/>
              </a:spcAft>
              <a:defRPr sz="6900">
                <a:solidFill>
                  <a:schemeClr val="tx1"/>
                </a:solidFill>
                <a:latin typeface="Arial" charset="0"/>
              </a:defRPr>
            </a:lvl6pPr>
            <a:lvl7pPr marL="2971800" indent="-228600" algn="ctr" defTabSz="3497263" eaLnBrk="0" fontAlgn="base" hangingPunct="0">
              <a:spcBef>
                <a:spcPct val="0"/>
              </a:spcBef>
              <a:spcAft>
                <a:spcPct val="0"/>
              </a:spcAft>
              <a:defRPr sz="6900">
                <a:solidFill>
                  <a:schemeClr val="tx1"/>
                </a:solidFill>
                <a:latin typeface="Arial" charset="0"/>
              </a:defRPr>
            </a:lvl7pPr>
            <a:lvl8pPr marL="3429000" indent="-228600" algn="ctr" defTabSz="3497263" eaLnBrk="0" fontAlgn="base" hangingPunct="0">
              <a:spcBef>
                <a:spcPct val="0"/>
              </a:spcBef>
              <a:spcAft>
                <a:spcPct val="0"/>
              </a:spcAft>
              <a:defRPr sz="6900">
                <a:solidFill>
                  <a:schemeClr val="tx1"/>
                </a:solidFill>
                <a:latin typeface="Arial" charset="0"/>
              </a:defRPr>
            </a:lvl8pPr>
            <a:lvl9pPr marL="3886200" indent="-228600" algn="ctr" defTabSz="3497263" eaLnBrk="0" fontAlgn="base" hangingPunct="0">
              <a:spcBef>
                <a:spcPct val="0"/>
              </a:spcBef>
              <a:spcAft>
                <a:spcPct val="0"/>
              </a:spcAft>
              <a:defRPr sz="6900">
                <a:solidFill>
                  <a:schemeClr val="tx1"/>
                </a:solidFill>
                <a:latin typeface="Arial" charset="0"/>
              </a:defRPr>
            </a:lvl9pPr>
          </a:lstStyle>
          <a:p>
            <a:pPr rtl="1" eaLnBrk="1" hangingPunct="1">
              <a:spcBef>
                <a:spcPct val="50000"/>
              </a:spcBef>
            </a:pPr>
            <a:r>
              <a:rPr lang="fa-IR" altLang="en-US" sz="4372" dirty="0" smtClean="0">
                <a:cs typeface="B Titr" panose="00000700000000000000" pitchFamily="2" charset="-78"/>
              </a:rPr>
              <a:t>مراجع</a:t>
            </a:r>
            <a:endParaRPr lang="en-US" altLang="en-US" sz="4372" dirty="0">
              <a:cs typeface="B Titr" panose="00000700000000000000" pitchFamily="2" charset="-78"/>
            </a:endParaRPr>
          </a:p>
        </p:txBody>
      </p:sp>
      <p:sp>
        <p:nvSpPr>
          <p:cNvPr id="76" name="Text Box 38"/>
          <p:cNvSpPr txBox="1">
            <a:spLocks noChangeArrowheads="1"/>
          </p:cNvSpPr>
          <p:nvPr/>
        </p:nvSpPr>
        <p:spPr bwMode="auto">
          <a:xfrm>
            <a:off x="1171652" y="26242273"/>
            <a:ext cx="8922553" cy="32868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974" tIns="20486" rIns="40974" bIns="20486">
            <a:spAutoFit/>
          </a:bodyPr>
          <a:lstStyle>
            <a:lvl1pPr marL="273050" indent="-273050" defTabSz="488950" eaLnBrk="0" hangingPunct="0">
              <a:defRPr sz="6900">
                <a:solidFill>
                  <a:schemeClr val="tx1"/>
                </a:solidFill>
                <a:latin typeface="Arial" charset="0"/>
              </a:defRPr>
            </a:lvl1pPr>
            <a:lvl2pPr marL="517525" indent="-273050" defTabSz="488950" eaLnBrk="0" hangingPunct="0">
              <a:defRPr sz="6900">
                <a:solidFill>
                  <a:schemeClr val="tx1"/>
                </a:solidFill>
                <a:latin typeface="Arial" charset="0"/>
              </a:defRPr>
            </a:lvl2pPr>
            <a:lvl3pPr marL="762000" indent="-273050" defTabSz="488950" eaLnBrk="0" hangingPunct="0">
              <a:defRPr sz="6900">
                <a:solidFill>
                  <a:schemeClr val="tx1"/>
                </a:solidFill>
                <a:latin typeface="Arial" charset="0"/>
              </a:defRPr>
            </a:lvl3pPr>
            <a:lvl4pPr marL="1003300" indent="-273050" defTabSz="488950" eaLnBrk="0" hangingPunct="0">
              <a:defRPr sz="6900">
                <a:solidFill>
                  <a:schemeClr val="tx1"/>
                </a:solidFill>
                <a:latin typeface="Arial" charset="0"/>
              </a:defRPr>
            </a:lvl4pPr>
            <a:lvl5pPr marL="1247775" indent="-274638" defTabSz="488950" eaLnBrk="0" hangingPunct="0">
              <a:defRPr sz="6900">
                <a:solidFill>
                  <a:schemeClr val="tx1"/>
                </a:solidFill>
                <a:latin typeface="Arial" charset="0"/>
              </a:defRPr>
            </a:lvl5pPr>
            <a:lvl6pPr marL="1704975" indent="-274638" algn="ctr" defTabSz="488950" eaLnBrk="0" fontAlgn="base" hangingPunct="0">
              <a:spcBef>
                <a:spcPct val="0"/>
              </a:spcBef>
              <a:spcAft>
                <a:spcPct val="0"/>
              </a:spcAft>
              <a:defRPr sz="6900">
                <a:solidFill>
                  <a:schemeClr val="tx1"/>
                </a:solidFill>
                <a:latin typeface="Arial" charset="0"/>
              </a:defRPr>
            </a:lvl6pPr>
            <a:lvl7pPr marL="2162175" indent="-274638" algn="ctr" defTabSz="488950" eaLnBrk="0" fontAlgn="base" hangingPunct="0">
              <a:spcBef>
                <a:spcPct val="0"/>
              </a:spcBef>
              <a:spcAft>
                <a:spcPct val="0"/>
              </a:spcAft>
              <a:defRPr sz="6900">
                <a:solidFill>
                  <a:schemeClr val="tx1"/>
                </a:solidFill>
                <a:latin typeface="Arial" charset="0"/>
              </a:defRPr>
            </a:lvl7pPr>
            <a:lvl8pPr marL="2619375" indent="-274638" algn="ctr" defTabSz="488950" eaLnBrk="0" fontAlgn="base" hangingPunct="0">
              <a:spcBef>
                <a:spcPct val="0"/>
              </a:spcBef>
              <a:spcAft>
                <a:spcPct val="0"/>
              </a:spcAft>
              <a:defRPr sz="6900">
                <a:solidFill>
                  <a:schemeClr val="tx1"/>
                </a:solidFill>
                <a:latin typeface="Arial" charset="0"/>
              </a:defRPr>
            </a:lvl8pPr>
            <a:lvl9pPr marL="3076575" indent="-274638" algn="ctr" defTabSz="488950" eaLnBrk="0" fontAlgn="base" hangingPunct="0">
              <a:spcBef>
                <a:spcPct val="0"/>
              </a:spcBef>
              <a:spcAft>
                <a:spcPct val="0"/>
              </a:spcAft>
              <a:defRPr sz="6900">
                <a:solidFill>
                  <a:schemeClr val="tx1"/>
                </a:solidFill>
                <a:latin typeface="Arial" charset="0"/>
              </a:defRPr>
            </a:lvl9pPr>
          </a:lstStyle>
          <a:p>
            <a:pPr algn="l">
              <a:lnSpc>
                <a:spcPct val="95000"/>
              </a:lnSpc>
            </a:pPr>
            <a:endParaRPr lang="en-US" altLang="en-US" sz="1850" b="1" u="sng" dirty="0">
              <a:latin typeface="Times New Roman" pitchFamily="18" charset="0"/>
            </a:endParaRPr>
          </a:p>
          <a:p>
            <a:pPr algn="l">
              <a:lnSpc>
                <a:spcPct val="95000"/>
              </a:lnSpc>
              <a:buFontTx/>
              <a:buAutoNum type="arabicPeriod"/>
            </a:pPr>
            <a:r>
              <a:rPr lang="en-US" altLang="en-US" sz="1850" b="1" dirty="0">
                <a:latin typeface="Times New Roman" pitchFamily="18" charset="0"/>
              </a:rPr>
              <a:t>Kenneth K. Clarke, Donald T. Hess, ” Communication Circuits Analysis And Design”, Addison-Wesley Pub. Co., 1971.</a:t>
            </a:r>
          </a:p>
          <a:p>
            <a:pPr algn="l">
              <a:lnSpc>
                <a:spcPct val="95000"/>
              </a:lnSpc>
              <a:buFont typeface="Symbol" pitchFamily="18" charset="2"/>
              <a:buAutoNum type="arabicPeriod"/>
            </a:pPr>
            <a:r>
              <a:rPr lang="en-US" altLang="en-US" sz="1850" b="1" dirty="0" smtClean="0">
                <a:latin typeface="Times New Roman" pitchFamily="18" charset="0"/>
              </a:rPr>
              <a:t>John </a:t>
            </a:r>
            <a:r>
              <a:rPr lang="en-US" altLang="en-US" sz="1850" b="1" dirty="0">
                <a:latin typeface="Times New Roman" pitchFamily="18" charset="0"/>
              </a:rPr>
              <a:t>G. </a:t>
            </a:r>
            <a:r>
              <a:rPr lang="en-US" altLang="en-US" sz="1850" b="1" dirty="0" err="1">
                <a:latin typeface="Times New Roman" pitchFamily="18" charset="0"/>
              </a:rPr>
              <a:t>Proakis</a:t>
            </a:r>
            <a:r>
              <a:rPr lang="en-US" altLang="en-US" sz="1850" b="1" dirty="0">
                <a:latin typeface="Times New Roman" pitchFamily="18" charset="0"/>
              </a:rPr>
              <a:t>, </a:t>
            </a:r>
            <a:r>
              <a:rPr lang="en-US" altLang="en-US" sz="1850" b="1" dirty="0" err="1">
                <a:latin typeface="Times New Roman" pitchFamily="18" charset="0"/>
              </a:rPr>
              <a:t>Masoud</a:t>
            </a:r>
            <a:r>
              <a:rPr lang="en-US" altLang="en-US" sz="1850" b="1" dirty="0">
                <a:latin typeface="Times New Roman" pitchFamily="18" charset="0"/>
              </a:rPr>
              <a:t> </a:t>
            </a:r>
            <a:r>
              <a:rPr lang="en-US" altLang="en-US" sz="1850" b="1" dirty="0" err="1">
                <a:latin typeface="Times New Roman" pitchFamily="18" charset="0"/>
              </a:rPr>
              <a:t>Salehi</a:t>
            </a:r>
            <a:r>
              <a:rPr lang="en-US" altLang="en-US" sz="1850" b="1" dirty="0" smtClean="0">
                <a:latin typeface="Times New Roman" pitchFamily="18" charset="0"/>
              </a:rPr>
              <a:t>, '</a:t>
            </a:r>
            <a:r>
              <a:rPr lang="en-US" altLang="en-US" sz="1850" b="1" dirty="0">
                <a:latin typeface="Times New Roman" pitchFamily="18" charset="0"/>
              </a:rPr>
              <a:t>'Communication </a:t>
            </a:r>
            <a:r>
              <a:rPr lang="en-US" altLang="en-US" sz="1850" b="1" dirty="0" smtClean="0">
                <a:latin typeface="Times New Roman" pitchFamily="18" charset="0"/>
              </a:rPr>
              <a:t>Systems'‘, </a:t>
            </a:r>
            <a:r>
              <a:rPr lang="en-US" altLang="en-US" sz="1850" b="1" dirty="0">
                <a:latin typeface="Times New Roman" pitchFamily="18" charset="0"/>
              </a:rPr>
              <a:t>John Wiley &amp; Sons, 2001 (4th Edition). </a:t>
            </a:r>
            <a:endParaRPr lang="en-US" altLang="en-US" sz="1850" b="1" dirty="0" smtClean="0">
              <a:latin typeface="Times New Roman" pitchFamily="18" charset="0"/>
            </a:endParaRPr>
          </a:p>
          <a:p>
            <a:pPr algn="l">
              <a:lnSpc>
                <a:spcPct val="95000"/>
              </a:lnSpc>
              <a:buFont typeface="Symbol" pitchFamily="18" charset="2"/>
              <a:buAutoNum type="arabicPeriod"/>
            </a:pPr>
            <a:r>
              <a:rPr lang="en-US" altLang="en-US" sz="1850" b="1" dirty="0" err="1">
                <a:latin typeface="Times New Roman" pitchFamily="18" charset="0"/>
              </a:rPr>
              <a:t>Petar</a:t>
            </a:r>
            <a:r>
              <a:rPr lang="en-US" altLang="en-US" sz="1850" b="1" dirty="0">
                <a:latin typeface="Times New Roman" pitchFamily="18" charset="0"/>
              </a:rPr>
              <a:t> </a:t>
            </a:r>
            <a:r>
              <a:rPr lang="en-US" altLang="en-US" sz="1850" b="1" dirty="0" err="1" smtClean="0">
                <a:latin typeface="Times New Roman" pitchFamily="18" charset="0"/>
              </a:rPr>
              <a:t>Popovski</a:t>
            </a:r>
            <a:r>
              <a:rPr lang="en-US" altLang="en-US" sz="1850" b="1" dirty="0" smtClean="0">
                <a:latin typeface="Times New Roman" pitchFamily="18" charset="0"/>
              </a:rPr>
              <a:t>, </a:t>
            </a:r>
            <a:r>
              <a:rPr lang="en-US" altLang="en-US" sz="1850" b="1" dirty="0">
                <a:latin typeface="Times New Roman" pitchFamily="18" charset="0"/>
              </a:rPr>
              <a:t>Hiroyuki </a:t>
            </a:r>
            <a:r>
              <a:rPr lang="en-US" altLang="en-US" sz="1850" b="1" dirty="0" err="1" smtClean="0">
                <a:latin typeface="Times New Roman" pitchFamily="18" charset="0"/>
              </a:rPr>
              <a:t>Yomo</a:t>
            </a:r>
            <a:r>
              <a:rPr lang="en-US" altLang="en-US" sz="1850" b="1" dirty="0" smtClean="0">
                <a:latin typeface="Times New Roman" pitchFamily="18" charset="0"/>
              </a:rPr>
              <a:t>, </a:t>
            </a:r>
            <a:r>
              <a:rPr lang="en-US" altLang="en-US" sz="1850" b="1" dirty="0" err="1">
                <a:latin typeface="Times New Roman" pitchFamily="18" charset="0"/>
              </a:rPr>
              <a:t>Ramjee</a:t>
            </a:r>
            <a:r>
              <a:rPr lang="en-US" altLang="en-US" sz="1850" b="1" dirty="0">
                <a:latin typeface="Times New Roman" pitchFamily="18" charset="0"/>
              </a:rPr>
              <a:t> </a:t>
            </a:r>
            <a:r>
              <a:rPr lang="en-US" altLang="en-US" sz="1850" b="1" dirty="0" smtClean="0">
                <a:latin typeface="Times New Roman" pitchFamily="18" charset="0"/>
              </a:rPr>
              <a:t>Prasad, </a:t>
            </a:r>
            <a:r>
              <a:rPr lang="en-US" altLang="en-US" sz="1850" b="1" dirty="0">
                <a:latin typeface="Times New Roman" pitchFamily="18" charset="0"/>
              </a:rPr>
              <a:t>"Strategies For Adaptive Frequency Hopping In The Unlicensed </a:t>
            </a:r>
            <a:r>
              <a:rPr lang="en-US" altLang="en-US" sz="1850" b="1" dirty="0" smtClean="0">
                <a:latin typeface="Times New Roman" pitchFamily="18" charset="0"/>
              </a:rPr>
              <a:t>Bands“, </a:t>
            </a:r>
            <a:r>
              <a:rPr lang="en-US" altLang="en-US" sz="1850" b="1" dirty="0">
                <a:latin typeface="Times New Roman" pitchFamily="18" charset="0"/>
              </a:rPr>
              <a:t>IEEE Wireless Communications. Retrieved 2008-03-02</a:t>
            </a:r>
            <a:r>
              <a:rPr lang="en-US" altLang="en-US" sz="1850" b="1" dirty="0" smtClean="0">
                <a:latin typeface="Times New Roman" pitchFamily="18" charset="0"/>
              </a:rPr>
              <a:t>.</a:t>
            </a:r>
          </a:p>
          <a:p>
            <a:pPr algn="l">
              <a:lnSpc>
                <a:spcPct val="95000"/>
              </a:lnSpc>
              <a:buFont typeface="Symbol" pitchFamily="18" charset="2"/>
              <a:buAutoNum type="arabicPeriod"/>
            </a:pPr>
            <a:r>
              <a:rPr lang="en-US" altLang="en-US" sz="1850" b="1" dirty="0" smtClean="0">
                <a:latin typeface="Times New Roman" pitchFamily="18" charset="0"/>
              </a:rPr>
              <a:t>H</a:t>
            </a:r>
            <a:r>
              <a:rPr lang="en-US" altLang="en-US" sz="1850" b="1" dirty="0">
                <a:latin typeface="Times New Roman" pitchFamily="18" charset="0"/>
              </a:rPr>
              <a:t>. Fan, Y. </a:t>
            </a:r>
            <a:r>
              <a:rPr lang="en-US" altLang="en-US" sz="1850" b="1" dirty="0" err="1">
                <a:latin typeface="Times New Roman" pitchFamily="18" charset="0"/>
              </a:rPr>
              <a:t>Guo</a:t>
            </a:r>
            <a:r>
              <a:rPr lang="en-US" altLang="en-US" sz="1850" b="1" dirty="0">
                <a:latin typeface="Times New Roman" pitchFamily="18" charset="0"/>
              </a:rPr>
              <a:t>, Y. </a:t>
            </a:r>
            <a:r>
              <a:rPr lang="en-US" altLang="en-US" sz="1850" b="1" dirty="0" err="1">
                <a:latin typeface="Times New Roman" pitchFamily="18" charset="0"/>
              </a:rPr>
              <a:t>Xu</a:t>
            </a:r>
            <a:r>
              <a:rPr lang="en-US" altLang="en-US" sz="1850" b="1" dirty="0">
                <a:latin typeface="Times New Roman" pitchFamily="18" charset="0"/>
              </a:rPr>
              <a:t>, "A novel algorithm of blind detection of frequency hopping signal based on second-order </a:t>
            </a:r>
            <a:r>
              <a:rPr lang="en-US" altLang="en-US" sz="1850" b="1" dirty="0" err="1">
                <a:latin typeface="Times New Roman" pitchFamily="18" charset="0"/>
              </a:rPr>
              <a:t>cyclostationarity</a:t>
            </a:r>
            <a:r>
              <a:rPr lang="en-US" altLang="en-US" sz="1850" b="1" dirty="0">
                <a:latin typeface="Times New Roman" pitchFamily="18" charset="0"/>
              </a:rPr>
              <a:t>", Proc. </a:t>
            </a:r>
            <a:r>
              <a:rPr lang="en-US" altLang="en-US" sz="1850" b="1" dirty="0" err="1">
                <a:latin typeface="Times New Roman" pitchFamily="18" charset="0"/>
              </a:rPr>
              <a:t>Congr</a:t>
            </a:r>
            <a:r>
              <a:rPr lang="en-US" altLang="en-US" sz="1850" b="1" dirty="0">
                <a:latin typeface="Times New Roman" pitchFamily="18" charset="0"/>
              </a:rPr>
              <a:t>. Image Signal Process., vol. 5, pp. 399-402, 2008.</a:t>
            </a:r>
            <a:endParaRPr lang="en-US" altLang="en-US" sz="1850" b="1" dirty="0" smtClean="0">
              <a:latin typeface="Times New Roman" pitchFamily="18" charset="0"/>
            </a:endParaRPr>
          </a:p>
          <a:p>
            <a:pPr algn="l">
              <a:lnSpc>
                <a:spcPct val="95000"/>
              </a:lnSpc>
              <a:buFont typeface="Symbol" pitchFamily="18" charset="2"/>
              <a:buAutoNum type="arabicPeriod"/>
            </a:pPr>
            <a:endParaRPr lang="en-US" altLang="en-US" sz="1850" b="1" dirty="0">
              <a:latin typeface="Times New Roman" pitchFamily="18" charset="0"/>
            </a:endParaRPr>
          </a:p>
        </p:txBody>
      </p:sp>
      <p:pic>
        <p:nvPicPr>
          <p:cNvPr id="77" name="Picture 76"/>
          <p:cNvPicPr/>
          <p:nvPr/>
        </p:nvPicPr>
        <p:blipFill>
          <a:blip r:embed="rId7"/>
          <a:stretch>
            <a:fillRect/>
          </a:stretch>
        </p:blipFill>
        <p:spPr>
          <a:xfrm>
            <a:off x="17186113" y="16605278"/>
            <a:ext cx="3329940" cy="1085850"/>
          </a:xfrm>
          <a:prstGeom prst="rect">
            <a:avLst/>
          </a:prstGeom>
        </p:spPr>
      </p:pic>
      <p:pic>
        <p:nvPicPr>
          <p:cNvPr id="78" name="Picture 77"/>
          <p:cNvPicPr/>
          <p:nvPr/>
        </p:nvPicPr>
        <p:blipFill>
          <a:blip r:embed="rId8"/>
          <a:stretch>
            <a:fillRect/>
          </a:stretch>
        </p:blipFill>
        <p:spPr>
          <a:xfrm>
            <a:off x="11928289" y="16605731"/>
            <a:ext cx="3541395" cy="1085850"/>
          </a:xfrm>
          <a:prstGeom prst="rect">
            <a:avLst/>
          </a:prstGeom>
        </p:spPr>
      </p:pic>
      <p:pic>
        <p:nvPicPr>
          <p:cNvPr id="79" name="Picture 78" descr="Image result for homodyne receiver"/>
          <p:cNvPicPr/>
          <p:nvPr/>
        </p:nvPicPr>
        <p:blipFill>
          <a:blip r:embed="rId9">
            <a:extLst>
              <a:ext uri="{28A0092B-C50C-407E-A947-70E740481C1C}">
                <a14:useLocalDpi xmlns:a14="http://schemas.microsoft.com/office/drawing/2010/main" val="0"/>
              </a:ext>
            </a:extLst>
          </a:blip>
          <a:srcRect/>
          <a:stretch>
            <a:fillRect/>
          </a:stretch>
        </p:blipFill>
        <p:spPr bwMode="auto">
          <a:xfrm>
            <a:off x="16802097" y="20235991"/>
            <a:ext cx="3434165" cy="1420877"/>
          </a:xfrm>
          <a:prstGeom prst="rect">
            <a:avLst/>
          </a:prstGeom>
          <a:noFill/>
          <a:ln>
            <a:noFill/>
          </a:ln>
        </p:spPr>
      </p:pic>
      <p:pic>
        <p:nvPicPr>
          <p:cNvPr id="80" name="Picture 79"/>
          <p:cNvPicPr/>
          <p:nvPr/>
        </p:nvPicPr>
        <p:blipFill>
          <a:blip r:embed="rId10"/>
          <a:stretch>
            <a:fillRect/>
          </a:stretch>
        </p:blipFill>
        <p:spPr>
          <a:xfrm>
            <a:off x="12544758" y="19985548"/>
            <a:ext cx="2907665" cy="1671320"/>
          </a:xfrm>
          <a:prstGeom prst="rect">
            <a:avLst/>
          </a:prstGeom>
        </p:spPr>
      </p:pic>
      <p:sp>
        <p:nvSpPr>
          <p:cNvPr id="81" name="Text Box 19"/>
          <p:cNvSpPr txBox="1">
            <a:spLocks noChangeArrowheads="1"/>
          </p:cNvSpPr>
          <p:nvPr/>
        </p:nvSpPr>
        <p:spPr bwMode="auto">
          <a:xfrm>
            <a:off x="785920" y="5828604"/>
            <a:ext cx="9994342" cy="10733451"/>
          </a:xfrm>
          <a:custGeom>
            <a:avLst/>
            <a:gdLst>
              <a:gd name="connsiteX0" fmla="*/ 0 w 9290933"/>
              <a:gd name="connsiteY0" fmla="*/ 0 h 4893263"/>
              <a:gd name="connsiteX1" fmla="*/ 9290933 w 9290933"/>
              <a:gd name="connsiteY1" fmla="*/ 0 h 4893263"/>
              <a:gd name="connsiteX2" fmla="*/ 9290933 w 9290933"/>
              <a:gd name="connsiteY2" fmla="*/ 4893263 h 4893263"/>
              <a:gd name="connsiteX3" fmla="*/ 0 w 9290933"/>
              <a:gd name="connsiteY3" fmla="*/ 4893263 h 4893263"/>
              <a:gd name="connsiteX4" fmla="*/ 0 w 9290933"/>
              <a:gd name="connsiteY4" fmla="*/ 0 h 4893263"/>
              <a:gd name="connsiteX0" fmla="*/ 0 w 9305447"/>
              <a:gd name="connsiteY0" fmla="*/ 0 h 6881720"/>
              <a:gd name="connsiteX1" fmla="*/ 9290933 w 9305447"/>
              <a:gd name="connsiteY1" fmla="*/ 0 h 6881720"/>
              <a:gd name="connsiteX2" fmla="*/ 9305447 w 9305447"/>
              <a:gd name="connsiteY2" fmla="*/ 6881720 h 6881720"/>
              <a:gd name="connsiteX3" fmla="*/ 0 w 9305447"/>
              <a:gd name="connsiteY3" fmla="*/ 4893263 h 6881720"/>
              <a:gd name="connsiteX4" fmla="*/ 0 w 9305447"/>
              <a:gd name="connsiteY4" fmla="*/ 0 h 6881720"/>
              <a:gd name="connsiteX0" fmla="*/ 0 w 9305447"/>
              <a:gd name="connsiteY0" fmla="*/ 0 h 6896234"/>
              <a:gd name="connsiteX1" fmla="*/ 9290933 w 9305447"/>
              <a:gd name="connsiteY1" fmla="*/ 0 h 6896234"/>
              <a:gd name="connsiteX2" fmla="*/ 9305447 w 9305447"/>
              <a:gd name="connsiteY2" fmla="*/ 6881720 h 6896234"/>
              <a:gd name="connsiteX3" fmla="*/ 0 w 9305447"/>
              <a:gd name="connsiteY3" fmla="*/ 6896234 h 6896234"/>
              <a:gd name="connsiteX4" fmla="*/ 0 w 9305447"/>
              <a:gd name="connsiteY4" fmla="*/ 0 h 689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5447" h="6896234">
                <a:moveTo>
                  <a:pt x="0" y="0"/>
                </a:moveTo>
                <a:lnTo>
                  <a:pt x="9290933" y="0"/>
                </a:lnTo>
                <a:lnTo>
                  <a:pt x="9305447" y="6881720"/>
                </a:lnTo>
                <a:lnTo>
                  <a:pt x="0" y="689623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3400" indent="-533400" defTabSz="4389438" eaLnBrk="0" hangingPunct="0">
              <a:defRPr sz="6900">
                <a:solidFill>
                  <a:schemeClr val="tx1"/>
                </a:solidFill>
                <a:latin typeface="Arial" charset="0"/>
              </a:defRPr>
            </a:lvl1pPr>
            <a:lvl2pPr marL="742950" indent="-285750" defTabSz="4389438" eaLnBrk="0" hangingPunct="0">
              <a:defRPr sz="6900">
                <a:solidFill>
                  <a:schemeClr val="tx1"/>
                </a:solidFill>
                <a:latin typeface="Arial" charset="0"/>
              </a:defRPr>
            </a:lvl2pPr>
            <a:lvl3pPr marL="1143000" indent="-228600" defTabSz="4389438" eaLnBrk="0" hangingPunct="0">
              <a:defRPr sz="6900">
                <a:solidFill>
                  <a:schemeClr val="tx1"/>
                </a:solidFill>
                <a:latin typeface="Arial" charset="0"/>
              </a:defRPr>
            </a:lvl3pPr>
            <a:lvl4pPr marL="1600200" indent="-228600" defTabSz="4389438" eaLnBrk="0" hangingPunct="0">
              <a:defRPr sz="6900">
                <a:solidFill>
                  <a:schemeClr val="tx1"/>
                </a:solidFill>
                <a:latin typeface="Arial" charset="0"/>
              </a:defRPr>
            </a:lvl4pPr>
            <a:lvl5pPr marL="2057400" indent="-228600" defTabSz="4389438" eaLnBrk="0" hangingPunct="0">
              <a:defRPr sz="6900">
                <a:solidFill>
                  <a:schemeClr val="tx1"/>
                </a:solidFill>
                <a:latin typeface="Arial" charset="0"/>
              </a:defRPr>
            </a:lvl5pPr>
            <a:lvl6pPr marL="2514600" indent="-228600" algn="ctr" defTabSz="4389438" eaLnBrk="0" fontAlgn="base" hangingPunct="0">
              <a:spcBef>
                <a:spcPct val="0"/>
              </a:spcBef>
              <a:spcAft>
                <a:spcPct val="0"/>
              </a:spcAft>
              <a:defRPr sz="6900">
                <a:solidFill>
                  <a:schemeClr val="tx1"/>
                </a:solidFill>
                <a:latin typeface="Arial" charset="0"/>
              </a:defRPr>
            </a:lvl6pPr>
            <a:lvl7pPr marL="2971800" indent="-228600" algn="ctr" defTabSz="4389438" eaLnBrk="0" fontAlgn="base" hangingPunct="0">
              <a:spcBef>
                <a:spcPct val="0"/>
              </a:spcBef>
              <a:spcAft>
                <a:spcPct val="0"/>
              </a:spcAft>
              <a:defRPr sz="6900">
                <a:solidFill>
                  <a:schemeClr val="tx1"/>
                </a:solidFill>
                <a:latin typeface="Arial" charset="0"/>
              </a:defRPr>
            </a:lvl7pPr>
            <a:lvl8pPr marL="3429000" indent="-228600" algn="ctr" defTabSz="4389438" eaLnBrk="0" fontAlgn="base" hangingPunct="0">
              <a:spcBef>
                <a:spcPct val="0"/>
              </a:spcBef>
              <a:spcAft>
                <a:spcPct val="0"/>
              </a:spcAft>
              <a:defRPr sz="6900">
                <a:solidFill>
                  <a:schemeClr val="tx1"/>
                </a:solidFill>
                <a:latin typeface="Arial" charset="0"/>
              </a:defRPr>
            </a:lvl8pPr>
            <a:lvl9pPr marL="3886200" indent="-228600" algn="ctr" defTabSz="4389438" eaLnBrk="0" fontAlgn="base" hangingPunct="0">
              <a:spcBef>
                <a:spcPct val="0"/>
              </a:spcBef>
              <a:spcAft>
                <a:spcPct val="0"/>
              </a:spcAft>
              <a:defRPr sz="6900">
                <a:solidFill>
                  <a:schemeClr val="tx1"/>
                </a:solidFill>
                <a:latin typeface="Arial" charset="0"/>
              </a:defRPr>
            </a:lvl9pPr>
          </a:lstStyle>
          <a:p>
            <a:pPr rtl="1"/>
            <a:endParaRPr lang="en-US" altLang="en-US" sz="5549" dirty="0">
              <a:latin typeface="Times New Roman" pitchFamily="18" charset="0"/>
              <a:cs typeface="B Nazanin" panose="00000400000000000000" pitchFamily="2" charset="-78"/>
            </a:endParaRPr>
          </a:p>
          <a:p>
            <a:pPr algn="r" rtl="1"/>
            <a:endParaRPr lang="en-US" altLang="en-US" sz="1850" dirty="0" smtClean="0">
              <a:latin typeface="Times New Roman" pitchFamily="18" charset="0"/>
              <a:cs typeface="B Nazanin" panose="00000400000000000000" pitchFamily="2" charset="-78"/>
            </a:endParaRPr>
          </a:p>
          <a:p>
            <a:pPr algn="l" rtl="1"/>
            <a:endParaRPr lang="en-US" altLang="en-US" sz="1850" dirty="0" smtClean="0">
              <a:latin typeface="Times New Roman" pitchFamily="18" charset="0"/>
              <a:cs typeface="B Nazanin" panose="00000400000000000000" pitchFamily="2" charset="-78"/>
            </a:endParaRPr>
          </a:p>
          <a:p>
            <a:pPr algn="l" rtl="1"/>
            <a:endParaRPr lang="en-US" altLang="en-US" sz="1850" dirty="0" smtClean="0">
              <a:latin typeface="Times New Roman" pitchFamily="18" charset="0"/>
              <a:cs typeface="B Nazanin" panose="00000400000000000000" pitchFamily="2" charset="-78"/>
            </a:endParaRPr>
          </a:p>
          <a:p>
            <a:pPr rtl="1"/>
            <a:r>
              <a:rPr lang="fa-IR" sz="1600" dirty="0" smtClean="0">
                <a:latin typeface="Times New Roman" pitchFamily="18" charset="0"/>
                <a:cs typeface="B Nazanin" panose="00000400000000000000" pitchFamily="2" charset="-78"/>
              </a:rPr>
              <a:t>روابط </a:t>
            </a:r>
            <a:r>
              <a:rPr lang="fa-IR" sz="1600" dirty="0">
                <a:latin typeface="Times New Roman" pitchFamily="18" charset="0"/>
                <a:cs typeface="B Nazanin" panose="00000400000000000000" pitchFamily="2" charset="-78"/>
              </a:rPr>
              <a:t>آشکار سازی در </a:t>
            </a:r>
            <a:r>
              <a:rPr lang="en-US" sz="1600" dirty="0">
                <a:latin typeface="Times New Roman" pitchFamily="18" charset="0"/>
                <a:cs typeface="B Nazanin" panose="00000400000000000000" pitchFamily="2" charset="-78"/>
              </a:rPr>
              <a:t>DSB-SC</a:t>
            </a:r>
            <a:r>
              <a:rPr lang="fa-IR" sz="1600" dirty="0">
                <a:latin typeface="Times New Roman" pitchFamily="18" charset="0"/>
                <a:cs typeface="B Nazanin" panose="00000400000000000000" pitchFamily="2" charset="-78"/>
              </a:rPr>
              <a:t> و اثر عدم همزمانی فرکانس و </a:t>
            </a:r>
            <a:r>
              <a:rPr lang="fa-IR" sz="1600" dirty="0" smtClean="0">
                <a:latin typeface="Times New Roman" pitchFamily="18" charset="0"/>
                <a:cs typeface="B Nazanin" panose="00000400000000000000" pitchFamily="2" charset="-78"/>
              </a:rPr>
              <a:t>فاز</a:t>
            </a:r>
            <a:r>
              <a:rPr lang="en-US" sz="1600" dirty="0" smtClean="0">
                <a:latin typeface="Times New Roman" pitchFamily="18" charset="0"/>
                <a:cs typeface="B Nazanin" panose="00000400000000000000" pitchFamily="2" charset="-78"/>
              </a:rPr>
              <a:t> </a:t>
            </a:r>
            <a:r>
              <a:rPr lang="fa-IR" sz="1600" dirty="0" smtClean="0">
                <a:latin typeface="Times New Roman" pitchFamily="18" charset="0"/>
                <a:cs typeface="B Nazanin" panose="00000400000000000000" pitchFamily="2" charset="-78"/>
              </a:rPr>
              <a:t> نوسان ساز های محلی</a:t>
            </a:r>
            <a:endParaRPr lang="fa-IR" altLang="en-US" sz="1600" dirty="0">
              <a:latin typeface="Times New Roman" pitchFamily="18" charset="0"/>
              <a:cs typeface="B Nazanin" panose="00000400000000000000" pitchFamily="2" charset="-78"/>
            </a:endParaRPr>
          </a:p>
          <a:p>
            <a:pPr algn="r" rtl="1"/>
            <a:r>
              <a:rPr lang="fa-IR" altLang="en-US" sz="1850" b="1" dirty="0" smtClean="0">
                <a:effectLst>
                  <a:outerShdw blurRad="38100" dist="38100" dir="2700000" algn="tl">
                    <a:srgbClr val="000000">
                      <a:alpha val="43137"/>
                    </a:srgbClr>
                  </a:outerShdw>
                </a:effectLst>
                <a:latin typeface="Times New Roman" pitchFamily="18" charset="0"/>
                <a:cs typeface="B Nazanin" panose="00000400000000000000" pitchFamily="2" charset="-78"/>
              </a:rPr>
              <a:t>           پیاده </a:t>
            </a:r>
            <a:r>
              <a:rPr lang="fa-IR" altLang="en-US" sz="1850" b="1" dirty="0">
                <a:effectLst>
                  <a:outerShdw blurRad="38100" dist="38100" dir="2700000" algn="tl">
                    <a:srgbClr val="000000">
                      <a:alpha val="43137"/>
                    </a:srgbClr>
                  </a:outerShdw>
                </a:effectLst>
                <a:latin typeface="Times New Roman" pitchFamily="18" charset="0"/>
                <a:cs typeface="B Nazanin" panose="00000400000000000000" pitchFamily="2" charset="-78"/>
              </a:rPr>
              <a:t>سازی</a:t>
            </a:r>
          </a:p>
          <a:p>
            <a:pPr algn="r" rtl="1"/>
            <a:r>
              <a:rPr lang="fa-IR" altLang="en-US" sz="1850" dirty="0" smtClean="0">
                <a:latin typeface="Times New Roman" pitchFamily="18" charset="0"/>
                <a:cs typeface="B Nazanin" panose="00000400000000000000" pitchFamily="2" charset="-78"/>
              </a:rPr>
              <a:t>          با </a:t>
            </a:r>
            <a:r>
              <a:rPr lang="fa-IR" altLang="en-US" sz="1850" dirty="0">
                <a:latin typeface="Times New Roman" pitchFamily="18" charset="0"/>
                <a:cs typeface="B Nazanin" panose="00000400000000000000" pitchFamily="2" charset="-78"/>
              </a:rPr>
              <a:t>در نظر گرفتن تمام نکات </a:t>
            </a:r>
            <a:r>
              <a:rPr lang="fa-IR" altLang="en-US" sz="1850" dirty="0" smtClean="0">
                <a:latin typeface="Times New Roman" pitchFamily="18" charset="0"/>
                <a:cs typeface="B Nazanin" panose="00000400000000000000" pitchFamily="2" charset="-78"/>
              </a:rPr>
              <a:t>طراحی ذکر شده بعلاوه در نظر گرفتن توانایی تامین ادوات و قطعات در بازار کشور سرانجام طراحی نهایی برای فرستنده و گیرنده بصورتی که در دیاگرام های زیر آمده است، به انجام رسید.</a:t>
            </a:r>
          </a:p>
          <a:p>
            <a:pPr algn="r" rtl="1"/>
            <a:endParaRPr lang="fa-IR" altLang="en-US" sz="1850" dirty="0">
              <a:latin typeface="Times New Roman" pitchFamily="18" charset="0"/>
              <a:cs typeface="B Nazanin" panose="00000400000000000000" pitchFamily="2" charset="-78"/>
            </a:endParaRPr>
          </a:p>
          <a:p>
            <a:pPr algn="r" rtl="1"/>
            <a:endParaRPr lang="fa-IR" altLang="en-US" sz="1850" dirty="0" smtClean="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a:p>
            <a:pPr algn="r" rtl="1"/>
            <a:endParaRPr lang="fa-IR" altLang="en-US" sz="1850" dirty="0" smtClean="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a:p>
            <a:pPr algn="r" rtl="1"/>
            <a:endParaRPr lang="fa-IR" altLang="en-US" sz="1850" dirty="0" smtClean="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a:p>
            <a:pPr algn="r" rtl="1"/>
            <a:endParaRPr lang="fa-IR" altLang="en-US" sz="1850" dirty="0" smtClean="0">
              <a:latin typeface="Times New Roman" pitchFamily="18" charset="0"/>
              <a:cs typeface="B Nazanin" panose="00000400000000000000" pitchFamily="2" charset="-78"/>
            </a:endParaRPr>
          </a:p>
          <a:p>
            <a:pPr algn="r" rtl="1"/>
            <a:endParaRPr lang="fa-IR" altLang="en-US" sz="1850" dirty="0">
              <a:latin typeface="Times New Roman" pitchFamily="18" charset="0"/>
              <a:cs typeface="B Nazanin" panose="00000400000000000000" pitchFamily="2" charset="-78"/>
            </a:endParaRPr>
          </a:p>
          <a:p>
            <a:pPr algn="r" rtl="1"/>
            <a:endParaRPr lang="fa-IR" altLang="en-US" sz="1850" dirty="0" smtClean="0">
              <a:latin typeface="Times New Roman" pitchFamily="18" charset="0"/>
              <a:cs typeface="B Nazanin" panose="00000400000000000000" pitchFamily="2" charset="-78"/>
            </a:endParaRPr>
          </a:p>
          <a:p>
            <a:pPr algn="r" rtl="1"/>
            <a:r>
              <a:rPr lang="fa-IR" sz="1600" dirty="0" smtClean="0">
                <a:latin typeface="Times New Roman" pitchFamily="18" charset="0"/>
                <a:cs typeface="B Nazanin" panose="00000400000000000000" pitchFamily="2" charset="-78"/>
              </a:rPr>
              <a:t>                                 دیاگرام </a:t>
            </a:r>
            <a:r>
              <a:rPr lang="fa-IR" sz="1600" dirty="0">
                <a:latin typeface="Times New Roman" pitchFamily="18" charset="0"/>
                <a:cs typeface="B Nazanin" panose="00000400000000000000" pitchFamily="2" charset="-78"/>
              </a:rPr>
              <a:t>گیرنده آنالوگ-دیجیتال با روش </a:t>
            </a:r>
            <a:r>
              <a:rPr lang="en-US" sz="1600" dirty="0">
                <a:latin typeface="Times New Roman" pitchFamily="18" charset="0"/>
                <a:cs typeface="B Nazanin" panose="00000400000000000000" pitchFamily="2" charset="-78"/>
              </a:rPr>
              <a:t>FHSS</a:t>
            </a:r>
            <a:r>
              <a:rPr lang="fa-IR" sz="1600" dirty="0">
                <a:latin typeface="Times New Roman" pitchFamily="18" charset="0"/>
                <a:cs typeface="B Nazanin" panose="00000400000000000000" pitchFamily="2" charset="-78"/>
              </a:rPr>
              <a:t> </a:t>
            </a:r>
            <a:r>
              <a:rPr lang="fa-IR" sz="1600" dirty="0" smtClean="0">
                <a:latin typeface="Times New Roman" pitchFamily="18" charset="0"/>
                <a:cs typeface="B Nazanin" panose="00000400000000000000" pitchFamily="2" charset="-78"/>
              </a:rPr>
              <a:t>                                   دیاگرام </a:t>
            </a:r>
            <a:r>
              <a:rPr lang="fa-IR" sz="1600" dirty="0">
                <a:latin typeface="Times New Roman" pitchFamily="18" charset="0"/>
                <a:cs typeface="B Nazanin" panose="00000400000000000000" pitchFamily="2" charset="-78"/>
              </a:rPr>
              <a:t>فرستنده آنالوگ-دیجیتال با روش </a:t>
            </a:r>
            <a:r>
              <a:rPr lang="en-US" sz="1600" dirty="0" smtClean="0">
                <a:latin typeface="Times New Roman" pitchFamily="18" charset="0"/>
                <a:cs typeface="B Nazanin" panose="00000400000000000000" pitchFamily="2" charset="-78"/>
              </a:rPr>
              <a:t>FHSS</a:t>
            </a:r>
            <a:endParaRPr lang="fa-IR" sz="1600" dirty="0" smtClean="0">
              <a:latin typeface="Times New Roman" pitchFamily="18" charset="0"/>
              <a:cs typeface="B Nazanin" panose="00000400000000000000" pitchFamily="2" charset="-78"/>
            </a:endParaRPr>
          </a:p>
          <a:p>
            <a:pPr algn="r" rtl="1"/>
            <a:endParaRPr lang="fa-IR" altLang="en-US" sz="1600" dirty="0">
              <a:latin typeface="Times New Roman" pitchFamily="18" charset="0"/>
              <a:cs typeface="B Nazanin" panose="00000400000000000000" pitchFamily="2" charset="-78"/>
            </a:endParaRPr>
          </a:p>
          <a:p>
            <a:pPr algn="r" rtl="1"/>
            <a:endParaRPr lang="fa-IR" altLang="en-US" sz="1600" dirty="0" smtClean="0">
              <a:latin typeface="Times New Roman" pitchFamily="18" charset="0"/>
              <a:cs typeface="B Nazanin" panose="00000400000000000000" pitchFamily="2" charset="-78"/>
            </a:endParaRPr>
          </a:p>
          <a:p>
            <a:pPr algn="r" rtl="1"/>
            <a:endParaRPr lang="fa-IR" altLang="en-US" sz="1600" dirty="0">
              <a:latin typeface="Times New Roman" pitchFamily="18" charset="0"/>
              <a:cs typeface="B Nazanin" panose="00000400000000000000" pitchFamily="2" charset="-78"/>
            </a:endParaRPr>
          </a:p>
          <a:p>
            <a:pPr algn="r" rtl="1"/>
            <a:endParaRPr lang="fa-IR" altLang="en-US" sz="1600" dirty="0" smtClean="0">
              <a:latin typeface="Times New Roman" pitchFamily="18" charset="0"/>
              <a:cs typeface="B Nazanin" panose="00000400000000000000" pitchFamily="2" charset="-78"/>
            </a:endParaRPr>
          </a:p>
          <a:p>
            <a:pPr algn="r" rtl="1"/>
            <a:endParaRPr lang="fa-IR" altLang="en-US" sz="1600" dirty="0">
              <a:latin typeface="Times New Roman" pitchFamily="18" charset="0"/>
              <a:cs typeface="B Nazanin" panose="00000400000000000000" pitchFamily="2" charset="-78"/>
            </a:endParaRPr>
          </a:p>
          <a:p>
            <a:pPr algn="r" rtl="1"/>
            <a:endParaRPr lang="fa-IR" altLang="en-US" sz="1600" dirty="0" smtClean="0">
              <a:latin typeface="Times New Roman" pitchFamily="18" charset="0"/>
              <a:cs typeface="B Nazanin" panose="00000400000000000000" pitchFamily="2" charset="-78"/>
            </a:endParaRPr>
          </a:p>
          <a:p>
            <a:pPr algn="r" rtl="1"/>
            <a:endParaRPr lang="fa-IR" altLang="en-US" sz="1600" dirty="0">
              <a:latin typeface="Times New Roman" pitchFamily="18" charset="0"/>
              <a:cs typeface="B Nazanin" panose="00000400000000000000" pitchFamily="2" charset="-78"/>
            </a:endParaRPr>
          </a:p>
          <a:p>
            <a:pPr algn="r" rtl="1"/>
            <a:endParaRPr lang="fa-IR" altLang="en-US" sz="1600" dirty="0" smtClean="0">
              <a:latin typeface="Times New Roman" pitchFamily="18" charset="0"/>
              <a:cs typeface="B Nazanin" panose="00000400000000000000" pitchFamily="2" charset="-78"/>
            </a:endParaRPr>
          </a:p>
          <a:p>
            <a:pPr algn="r" rtl="1"/>
            <a:endParaRPr lang="fa-IR" altLang="en-US" sz="1600" dirty="0">
              <a:latin typeface="Times New Roman" pitchFamily="18" charset="0"/>
              <a:cs typeface="B Nazanin" panose="00000400000000000000" pitchFamily="2" charset="-78"/>
            </a:endParaRPr>
          </a:p>
          <a:p>
            <a:pPr rtl="1"/>
            <a:r>
              <a:rPr lang="fa-IR" altLang="en-US" sz="1600" dirty="0" smtClean="0">
                <a:latin typeface="Times New Roman" pitchFamily="18" charset="0"/>
                <a:cs typeface="B Nazanin" panose="00000400000000000000" pitchFamily="2" charset="-78"/>
              </a:rPr>
              <a:t>نمایی از مدار طراحی شده، ساخته شده و مونتاژ شده </a:t>
            </a:r>
            <a:r>
              <a:rPr lang="fa-IR" altLang="en-US" sz="1600" dirty="0" smtClean="0">
                <a:latin typeface="Times New Roman" pitchFamily="18" charset="0"/>
                <a:cs typeface="B Nazanin" panose="00000400000000000000" pitchFamily="2" charset="-78"/>
              </a:rPr>
              <a:t>متناسب با </a:t>
            </a:r>
            <a:r>
              <a:rPr lang="fa-IR" altLang="en-US" sz="1600" dirty="0" smtClean="0">
                <a:latin typeface="Times New Roman" pitchFamily="18" charset="0"/>
                <a:cs typeface="B Nazanin" panose="00000400000000000000" pitchFamily="2" charset="-78"/>
              </a:rPr>
              <a:t>دیاگرام نهایی</a:t>
            </a:r>
          </a:p>
          <a:p>
            <a:pPr rtl="1"/>
            <a:endParaRPr lang="en-US" altLang="en-US" sz="1600" dirty="0" smtClean="0">
              <a:latin typeface="Times New Roman" pitchFamily="18" charset="0"/>
              <a:cs typeface="B Nazanin" panose="00000400000000000000" pitchFamily="2" charset="-78"/>
            </a:endParaRPr>
          </a:p>
          <a:p>
            <a:pPr algn="justLow" rtl="1"/>
            <a:r>
              <a:rPr lang="fa-IR" altLang="en-US" sz="1850" dirty="0" smtClean="0">
                <a:latin typeface="Times New Roman" pitchFamily="18" charset="0"/>
                <a:cs typeface="B Nazanin" panose="00000400000000000000" pitchFamily="2" charset="-78"/>
              </a:rPr>
              <a:t>          مدار چاپی طراحی شده از نوع دولایه متالیزه است که به کمک پوشش </a:t>
            </a:r>
            <a:r>
              <a:rPr lang="en-US" altLang="en-US" sz="1850" dirty="0" smtClean="0">
                <a:latin typeface="Times New Roman" pitchFamily="18" charset="0"/>
                <a:cs typeface="B Nazanin" panose="00000400000000000000" pitchFamily="2" charset="-78"/>
              </a:rPr>
              <a:t>Polygon</a:t>
            </a:r>
            <a:r>
              <a:rPr lang="fa-IR" altLang="en-US" sz="1850" dirty="0" smtClean="0">
                <a:latin typeface="Times New Roman" pitchFamily="18" charset="0"/>
                <a:cs typeface="B Nazanin" panose="00000400000000000000" pitchFamily="2" charset="-78"/>
              </a:rPr>
              <a:t> و پدهای فراوان برای زمین کردن لایه بالایی و پایینی برای عملکرد فرکانسی مدار بسیار مناسب است و اثرات مخربی همچون </a:t>
            </a:r>
            <a:r>
              <a:rPr lang="en-US" altLang="en-US" sz="1850" dirty="0" smtClean="0">
                <a:latin typeface="Times New Roman" pitchFamily="18" charset="0"/>
                <a:cs typeface="B Nazanin" panose="00000400000000000000" pitchFamily="2" charset="-78"/>
              </a:rPr>
              <a:t>cross-talking</a:t>
            </a:r>
            <a:r>
              <a:rPr lang="fa-IR"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را بخصوص در توپولوژی هموداین که به این اثرات حساس است، بسیار کاهش می دهد. طراحی این مدار به گونه ای است که </a:t>
            </a:r>
            <a:r>
              <a:rPr lang="fa-IR" altLang="en-US" sz="1850" dirty="0" smtClean="0">
                <a:latin typeface="Times New Roman" pitchFamily="18" charset="0"/>
                <a:cs typeface="B Nazanin" panose="00000400000000000000" pitchFamily="2" charset="-78"/>
              </a:rPr>
              <a:t>می</a:t>
            </a:r>
            <a:r>
              <a:rPr lang="en-US" altLang="en-US" sz="1850" dirty="0" smtClean="0">
                <a:latin typeface="Times New Roman" pitchFamily="18" charset="0"/>
                <a:cs typeface="B Nazanin" panose="00000400000000000000" pitchFamily="2" charset="-78"/>
              </a:rPr>
              <a:t> </a:t>
            </a:r>
            <a:r>
              <a:rPr lang="fa-IR" altLang="en-US" sz="1850" dirty="0" smtClean="0">
                <a:latin typeface="Times New Roman" pitchFamily="18" charset="0"/>
                <a:cs typeface="B Nazanin" panose="00000400000000000000" pitchFamily="2" charset="-78"/>
              </a:rPr>
              <a:t>تواند </a:t>
            </a:r>
            <a:r>
              <a:rPr lang="fa-IR" altLang="en-US" sz="1850" dirty="0" smtClean="0">
                <a:latin typeface="Times New Roman" pitchFamily="18" charset="0"/>
                <a:cs typeface="B Nazanin" panose="00000400000000000000" pitchFamily="2" charset="-78"/>
              </a:rPr>
              <a:t>برای هر دو عملکرد فرستندگی و گیرندگی از آن بهره برد.</a:t>
            </a:r>
            <a:endParaRPr lang="fa-IR" altLang="en-US" sz="1850" dirty="0">
              <a:latin typeface="Times New Roman" pitchFamily="18" charset="0"/>
              <a:cs typeface="B Nazanin" panose="00000400000000000000" pitchFamily="2" charset="-78"/>
            </a:endParaRPr>
          </a:p>
          <a:p>
            <a:pPr algn="r" rtl="1"/>
            <a:endParaRPr lang="fa-IR" altLang="en-US" sz="5549" dirty="0">
              <a:latin typeface="Times New Roman" pitchFamily="18" charset="0"/>
              <a:cs typeface="B Nazanin" panose="00000400000000000000" pitchFamily="2" charset="-78"/>
            </a:endParaRPr>
          </a:p>
        </p:txBody>
      </p:sp>
      <p:pic>
        <p:nvPicPr>
          <p:cNvPr id="82" name="Picture 81"/>
          <p:cNvPicPr/>
          <p:nvPr/>
        </p:nvPicPr>
        <p:blipFill>
          <a:blip r:embed="rId11"/>
          <a:stretch>
            <a:fillRect/>
          </a:stretch>
        </p:blipFill>
        <p:spPr>
          <a:xfrm>
            <a:off x="2082866" y="6008263"/>
            <a:ext cx="7220791" cy="1510137"/>
          </a:xfrm>
          <a:prstGeom prst="rect">
            <a:avLst/>
          </a:prstGeom>
        </p:spPr>
      </p:pic>
      <p:pic>
        <p:nvPicPr>
          <p:cNvPr id="84" name="Picture 3" descr="C:\Users\JNP\Desktop\reciever_ver3.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4483" y="8901567"/>
            <a:ext cx="4626085" cy="2419576"/>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97914" y="12026936"/>
            <a:ext cx="1846479" cy="180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87"/>
          <p:cNvPicPr/>
          <p:nvPr/>
        </p:nvPicPr>
        <p:blipFill>
          <a:blip r:embed="rId14"/>
          <a:stretch>
            <a:fillRect/>
          </a:stretch>
        </p:blipFill>
        <p:spPr>
          <a:xfrm>
            <a:off x="7201871" y="17623785"/>
            <a:ext cx="2937942" cy="1585344"/>
          </a:xfrm>
          <a:prstGeom prst="rect">
            <a:avLst/>
          </a:prstGeom>
        </p:spPr>
      </p:pic>
      <p:pic>
        <p:nvPicPr>
          <p:cNvPr id="89" name="Picture 88"/>
          <p:cNvPicPr/>
          <p:nvPr/>
        </p:nvPicPr>
        <p:blipFill>
          <a:blip r:embed="rId15"/>
          <a:stretch>
            <a:fillRect/>
          </a:stretch>
        </p:blipFill>
        <p:spPr>
          <a:xfrm>
            <a:off x="913712" y="17646964"/>
            <a:ext cx="2769608" cy="1524056"/>
          </a:xfrm>
          <a:prstGeom prst="rect">
            <a:avLst/>
          </a:prstGeom>
        </p:spPr>
      </p:pic>
      <p:pic>
        <p:nvPicPr>
          <p:cNvPr id="90" name="Picture 89"/>
          <p:cNvPicPr/>
          <p:nvPr/>
        </p:nvPicPr>
        <p:blipFill>
          <a:blip r:embed="rId16"/>
          <a:stretch>
            <a:fillRect/>
          </a:stretch>
        </p:blipFill>
        <p:spPr>
          <a:xfrm>
            <a:off x="3874843" y="17646964"/>
            <a:ext cx="3080832" cy="1531520"/>
          </a:xfrm>
          <a:prstGeom prst="rect">
            <a:avLst/>
          </a:prstGeom>
        </p:spPr>
      </p:pic>
      <p:pic>
        <p:nvPicPr>
          <p:cNvPr id="5" name="Picture 3" descr="C:\Users\JNP\Desktop\transmitter_ver3.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96239" y="9266675"/>
            <a:ext cx="3530600" cy="205446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588503" y="12055785"/>
            <a:ext cx="1794920" cy="178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C:\Users\JNP\Desktop\photo_2017-09-15_00-55-34.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673712" y="12002067"/>
            <a:ext cx="2201131" cy="1833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3497263" rtl="0" eaLnBrk="1" fontAlgn="base" latinLnBrk="0" hangingPunct="1">
          <a:lnSpc>
            <a:spcPct val="100000"/>
          </a:lnSpc>
          <a:spcBef>
            <a:spcPct val="0"/>
          </a:spcBef>
          <a:spcAft>
            <a:spcPct val="0"/>
          </a:spcAft>
          <a:buClrTx/>
          <a:buSzTx/>
          <a:buFontTx/>
          <a:buNone/>
          <a:tabLst/>
          <a:defRPr kumimoji="0" lang="en-US" altLang="en-US" sz="6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2348</TotalTime>
  <Words>1433</Words>
  <Application>Microsoft Office PowerPoint</Application>
  <PresentationFormat>Custom</PresentationFormat>
  <Paragraphs>157</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CorelDRAW</vt:lpstr>
      <vt:lpstr>PowerPoint Presentation</vt:lpstr>
    </vt:vector>
  </TitlesOfParts>
  <Company>MegaPrint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70x100 cm vertical poster template</dc:title>
  <dc:creator>Ethan Shulda;www.postersession.com</dc:creator>
  <cp:keywords>www.postersession.com</cp:keywords>
  <dc:description>©MegaPrint Inc. 2009-2015</dc:description>
  <cp:lastModifiedBy>JNP</cp:lastModifiedBy>
  <cp:revision>52</cp:revision>
  <dcterms:created xsi:type="dcterms:W3CDTF">2008-12-04T00:20:37Z</dcterms:created>
  <dcterms:modified xsi:type="dcterms:W3CDTF">2017-09-14T20:48:04Z</dcterms:modified>
</cp:coreProperties>
</file>