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96325" cy="30267275"/>
  <p:notesSz cx="6715125" cy="9239250"/>
  <p:defaultTextStyle>
    <a:defPPr>
      <a:defRPr lang="en-US"/>
    </a:defPPr>
    <a:lvl1pPr algn="ctr" rtl="0" fontAlgn="base">
      <a:spcBef>
        <a:spcPct val="0"/>
      </a:spcBef>
      <a:spcAft>
        <a:spcPct val="0"/>
      </a:spcAft>
      <a:defRPr sz="5823" kern="1200">
        <a:solidFill>
          <a:schemeClr val="tx1"/>
        </a:solidFill>
        <a:latin typeface="Arial" charset="0"/>
        <a:ea typeface="+mn-ea"/>
        <a:cs typeface="+mn-cs"/>
      </a:defRPr>
    </a:lvl1pPr>
    <a:lvl2pPr marL="385892" algn="ctr" rtl="0" fontAlgn="base">
      <a:spcBef>
        <a:spcPct val="0"/>
      </a:spcBef>
      <a:spcAft>
        <a:spcPct val="0"/>
      </a:spcAft>
      <a:defRPr sz="5823" kern="1200">
        <a:solidFill>
          <a:schemeClr val="tx1"/>
        </a:solidFill>
        <a:latin typeface="Arial" charset="0"/>
        <a:ea typeface="+mn-ea"/>
        <a:cs typeface="+mn-cs"/>
      </a:defRPr>
    </a:lvl2pPr>
    <a:lvl3pPr marL="771784" algn="ctr" rtl="0" fontAlgn="base">
      <a:spcBef>
        <a:spcPct val="0"/>
      </a:spcBef>
      <a:spcAft>
        <a:spcPct val="0"/>
      </a:spcAft>
      <a:defRPr sz="5823" kern="1200">
        <a:solidFill>
          <a:schemeClr val="tx1"/>
        </a:solidFill>
        <a:latin typeface="Arial" charset="0"/>
        <a:ea typeface="+mn-ea"/>
        <a:cs typeface="+mn-cs"/>
      </a:defRPr>
    </a:lvl3pPr>
    <a:lvl4pPr marL="1157676" algn="ctr" rtl="0" fontAlgn="base">
      <a:spcBef>
        <a:spcPct val="0"/>
      </a:spcBef>
      <a:spcAft>
        <a:spcPct val="0"/>
      </a:spcAft>
      <a:defRPr sz="5823" kern="1200">
        <a:solidFill>
          <a:schemeClr val="tx1"/>
        </a:solidFill>
        <a:latin typeface="Arial" charset="0"/>
        <a:ea typeface="+mn-ea"/>
        <a:cs typeface="+mn-cs"/>
      </a:defRPr>
    </a:lvl4pPr>
    <a:lvl5pPr marL="1543568" algn="ctr" rtl="0" fontAlgn="base">
      <a:spcBef>
        <a:spcPct val="0"/>
      </a:spcBef>
      <a:spcAft>
        <a:spcPct val="0"/>
      </a:spcAft>
      <a:defRPr sz="5823" kern="1200">
        <a:solidFill>
          <a:schemeClr val="tx1"/>
        </a:solidFill>
        <a:latin typeface="Arial" charset="0"/>
        <a:ea typeface="+mn-ea"/>
        <a:cs typeface="+mn-cs"/>
      </a:defRPr>
    </a:lvl5pPr>
    <a:lvl6pPr marL="1929461" algn="l" defTabSz="771784" rtl="0" eaLnBrk="1" latinLnBrk="0" hangingPunct="1">
      <a:defRPr sz="5823" kern="1200">
        <a:solidFill>
          <a:schemeClr val="tx1"/>
        </a:solidFill>
        <a:latin typeface="Arial" charset="0"/>
        <a:ea typeface="+mn-ea"/>
        <a:cs typeface="+mn-cs"/>
      </a:defRPr>
    </a:lvl6pPr>
    <a:lvl7pPr marL="2315352" algn="l" defTabSz="771784" rtl="0" eaLnBrk="1" latinLnBrk="0" hangingPunct="1">
      <a:defRPr sz="5823" kern="1200">
        <a:solidFill>
          <a:schemeClr val="tx1"/>
        </a:solidFill>
        <a:latin typeface="Arial" charset="0"/>
        <a:ea typeface="+mn-ea"/>
        <a:cs typeface="+mn-cs"/>
      </a:defRPr>
    </a:lvl7pPr>
    <a:lvl8pPr marL="2701244" algn="l" defTabSz="771784" rtl="0" eaLnBrk="1" latinLnBrk="0" hangingPunct="1">
      <a:defRPr sz="5823" kern="1200">
        <a:solidFill>
          <a:schemeClr val="tx1"/>
        </a:solidFill>
        <a:latin typeface="Arial" charset="0"/>
        <a:ea typeface="+mn-ea"/>
        <a:cs typeface="+mn-cs"/>
      </a:defRPr>
    </a:lvl8pPr>
    <a:lvl9pPr marL="3087135" algn="l" defTabSz="771784" rtl="0" eaLnBrk="1" latinLnBrk="0" hangingPunct="1">
      <a:defRPr sz="5823"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447" userDrawn="1">
          <p15:clr>
            <a:srgbClr val="A4A3A4"/>
          </p15:clr>
        </p15:guide>
        <p15:guide id="2" orient="horz" pos="18569" userDrawn="1">
          <p15:clr>
            <a:srgbClr val="A4A3A4"/>
          </p15:clr>
        </p15:guide>
        <p15:guide id="3" orient="horz" pos="1975" userDrawn="1">
          <p15:clr>
            <a:srgbClr val="A4A3A4"/>
          </p15:clr>
        </p15:guide>
        <p15:guide id="4"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932" autoAdjust="0"/>
  </p:normalViewPr>
  <p:slideViewPr>
    <p:cSldViewPr snapToGrid="0" showGuides="1">
      <p:cViewPr>
        <p:scale>
          <a:sx n="50" d="100"/>
          <a:sy n="50" d="100"/>
        </p:scale>
        <p:origin x="-468" y="4110"/>
      </p:cViewPr>
      <p:guideLst>
        <p:guide orient="horz" pos="4447"/>
        <p:guide orient="horz" pos="18569"/>
        <p:guide orient="horz" pos="1975"/>
        <p:guide pos="67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133600" y="692150"/>
            <a:ext cx="2449513"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BF2D407-7488-4806-B042-2CE959A140D0}" type="slidenum">
              <a:rPr lang="en-US" altLang="en-US"/>
              <a:pPr>
                <a:defRPr/>
              </a:pPr>
              <a:t>‹#›</a:t>
            </a:fld>
            <a:endParaRPr lang="en-US" altLang="en-US"/>
          </a:p>
        </p:txBody>
      </p:sp>
    </p:spTree>
    <p:extLst>
      <p:ext uri="{BB962C8B-B14F-4D97-AF65-F5344CB8AC3E}">
        <p14:creationId xmlns:p14="http://schemas.microsoft.com/office/powerpoint/2010/main" val="1604451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13" kern="1200">
        <a:solidFill>
          <a:schemeClr val="tx1"/>
        </a:solidFill>
        <a:latin typeface="Arial" charset="0"/>
        <a:ea typeface="+mn-ea"/>
        <a:cs typeface="+mn-cs"/>
      </a:defRPr>
    </a:lvl1pPr>
    <a:lvl2pPr marL="385892" algn="l" rtl="0" eaLnBrk="0" fontAlgn="base" hangingPunct="0">
      <a:spcBef>
        <a:spcPct val="30000"/>
      </a:spcBef>
      <a:spcAft>
        <a:spcPct val="0"/>
      </a:spcAft>
      <a:defRPr sz="1013" kern="1200">
        <a:solidFill>
          <a:schemeClr val="tx1"/>
        </a:solidFill>
        <a:latin typeface="Arial" charset="0"/>
        <a:ea typeface="+mn-ea"/>
        <a:cs typeface="+mn-cs"/>
      </a:defRPr>
    </a:lvl2pPr>
    <a:lvl3pPr marL="771784" algn="l" rtl="0" eaLnBrk="0" fontAlgn="base" hangingPunct="0">
      <a:spcBef>
        <a:spcPct val="30000"/>
      </a:spcBef>
      <a:spcAft>
        <a:spcPct val="0"/>
      </a:spcAft>
      <a:defRPr sz="1013" kern="1200">
        <a:solidFill>
          <a:schemeClr val="tx1"/>
        </a:solidFill>
        <a:latin typeface="Arial" charset="0"/>
        <a:ea typeface="+mn-ea"/>
        <a:cs typeface="+mn-cs"/>
      </a:defRPr>
    </a:lvl3pPr>
    <a:lvl4pPr marL="1157676" algn="l" rtl="0" eaLnBrk="0" fontAlgn="base" hangingPunct="0">
      <a:spcBef>
        <a:spcPct val="30000"/>
      </a:spcBef>
      <a:spcAft>
        <a:spcPct val="0"/>
      </a:spcAft>
      <a:defRPr sz="1013" kern="1200">
        <a:solidFill>
          <a:schemeClr val="tx1"/>
        </a:solidFill>
        <a:latin typeface="Arial" charset="0"/>
        <a:ea typeface="+mn-ea"/>
        <a:cs typeface="+mn-cs"/>
      </a:defRPr>
    </a:lvl4pPr>
    <a:lvl5pPr marL="1543568" algn="l" rtl="0" eaLnBrk="0" fontAlgn="base" hangingPunct="0">
      <a:spcBef>
        <a:spcPct val="30000"/>
      </a:spcBef>
      <a:spcAft>
        <a:spcPct val="0"/>
      </a:spcAft>
      <a:defRPr sz="1013" kern="1200">
        <a:solidFill>
          <a:schemeClr val="tx1"/>
        </a:solidFill>
        <a:latin typeface="Arial" charset="0"/>
        <a:ea typeface="+mn-ea"/>
        <a:cs typeface="+mn-cs"/>
      </a:defRPr>
    </a:lvl5pPr>
    <a:lvl6pPr marL="1929461" algn="l" defTabSz="771784" rtl="0" eaLnBrk="1" latinLnBrk="0" hangingPunct="1">
      <a:defRPr sz="1013" kern="1200">
        <a:solidFill>
          <a:schemeClr val="tx1"/>
        </a:solidFill>
        <a:latin typeface="+mn-lt"/>
        <a:ea typeface="+mn-ea"/>
        <a:cs typeface="+mn-cs"/>
      </a:defRPr>
    </a:lvl6pPr>
    <a:lvl7pPr marL="2315352" algn="l" defTabSz="771784" rtl="0" eaLnBrk="1" latinLnBrk="0" hangingPunct="1">
      <a:defRPr sz="1013" kern="1200">
        <a:solidFill>
          <a:schemeClr val="tx1"/>
        </a:solidFill>
        <a:latin typeface="+mn-lt"/>
        <a:ea typeface="+mn-ea"/>
        <a:cs typeface="+mn-cs"/>
      </a:defRPr>
    </a:lvl7pPr>
    <a:lvl8pPr marL="2701244" algn="l" defTabSz="771784" rtl="0" eaLnBrk="1" latinLnBrk="0" hangingPunct="1">
      <a:defRPr sz="1013" kern="1200">
        <a:solidFill>
          <a:schemeClr val="tx1"/>
        </a:solidFill>
        <a:latin typeface="+mn-lt"/>
        <a:ea typeface="+mn-ea"/>
        <a:cs typeface="+mn-cs"/>
      </a:defRPr>
    </a:lvl8pPr>
    <a:lvl9pPr marL="3087135" algn="l" defTabSz="771784" rtl="0" eaLnBrk="1" latinLnBrk="0" hangingPunct="1">
      <a:defRPr sz="10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fld id="{8832FB4B-BF18-4E6F-9FD7-11EF81A610E2}"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xfrm>
            <a:off x="2133600" y="692150"/>
            <a:ext cx="2449513" cy="3465513"/>
          </a:xfrm>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699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231" y="9403050"/>
            <a:ext cx="18185865" cy="648670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209113" y="17151056"/>
            <a:ext cx="14978101" cy="7735993"/>
          </a:xfrm>
          <a:prstGeom prst="rect">
            <a:avLst/>
          </a:prstGeom>
        </p:spPr>
        <p:txBody>
          <a:bodyPr/>
          <a:lstStyle>
            <a:lvl1pPr marL="0" indent="0" algn="ctr">
              <a:buNone/>
              <a:defRPr/>
            </a:lvl1pPr>
            <a:lvl2pPr marL="384414" indent="0" algn="ctr">
              <a:buNone/>
              <a:defRPr/>
            </a:lvl2pPr>
            <a:lvl3pPr marL="768828" indent="0" algn="ctr">
              <a:buNone/>
              <a:defRPr/>
            </a:lvl3pPr>
            <a:lvl4pPr marL="1153241" indent="0" algn="ctr">
              <a:buNone/>
              <a:defRPr/>
            </a:lvl4pPr>
            <a:lvl5pPr marL="1537655" indent="0" algn="ctr">
              <a:buNone/>
              <a:defRPr/>
            </a:lvl5pPr>
            <a:lvl6pPr marL="1922069" indent="0" algn="ctr">
              <a:buNone/>
              <a:defRPr/>
            </a:lvl6pPr>
            <a:lvl7pPr marL="2306483" indent="0" algn="ctr">
              <a:buNone/>
              <a:defRPr/>
            </a:lvl7pPr>
            <a:lvl8pPr marL="2690896" indent="0" algn="ctr">
              <a:buNone/>
              <a:defRPr/>
            </a:lvl8pPr>
            <a:lvl9pPr marL="30753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91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70154" y="7061965"/>
            <a:ext cx="19256019" cy="1997530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54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3178" y="1211919"/>
            <a:ext cx="4812994" cy="2582535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0153" y="1211919"/>
            <a:ext cx="14313636" cy="2582535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23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70154" y="7061965"/>
            <a:ext cx="19256019" cy="199753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0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43" y="19449431"/>
            <a:ext cx="18187213" cy="6011545"/>
          </a:xfrm>
          <a:prstGeom prst="rect">
            <a:avLst/>
          </a:prstGeom>
        </p:spPr>
        <p:txBody>
          <a:bodyPr anchor="t"/>
          <a:lstStyle>
            <a:lvl1pPr algn="l">
              <a:defRPr sz="3363" b="1" cap="all"/>
            </a:lvl1pPr>
          </a:lstStyle>
          <a:p>
            <a:r>
              <a:rPr lang="en-US" smtClean="0"/>
              <a:t>Click to edit Master title style</a:t>
            </a:r>
            <a:endParaRPr lang="en-US"/>
          </a:p>
        </p:txBody>
      </p:sp>
      <p:sp>
        <p:nvSpPr>
          <p:cNvPr id="3" name="Text Placeholder 2"/>
          <p:cNvSpPr>
            <a:spLocks noGrp="1"/>
          </p:cNvSpPr>
          <p:nvPr>
            <p:ph type="body" idx="1"/>
          </p:nvPr>
        </p:nvSpPr>
        <p:spPr>
          <a:xfrm>
            <a:off x="1690143" y="12827922"/>
            <a:ext cx="18187213" cy="6621508"/>
          </a:xfrm>
          <a:prstGeom prst="rect">
            <a:avLst/>
          </a:prstGeom>
        </p:spPr>
        <p:txBody>
          <a:bodyPr anchor="b"/>
          <a:lstStyle>
            <a:lvl1pPr marL="0" indent="0">
              <a:buNone/>
              <a:defRPr sz="1682"/>
            </a:lvl1pPr>
            <a:lvl2pPr marL="384414" indent="0">
              <a:buNone/>
              <a:defRPr sz="1513"/>
            </a:lvl2pPr>
            <a:lvl3pPr marL="768828" indent="0">
              <a:buNone/>
              <a:defRPr sz="1345"/>
            </a:lvl3pPr>
            <a:lvl4pPr marL="1153241" indent="0">
              <a:buNone/>
              <a:defRPr sz="1177"/>
            </a:lvl4pPr>
            <a:lvl5pPr marL="1537655" indent="0">
              <a:buNone/>
              <a:defRPr sz="1177"/>
            </a:lvl5pPr>
            <a:lvl6pPr marL="1922069" indent="0">
              <a:buNone/>
              <a:defRPr sz="1177"/>
            </a:lvl6pPr>
            <a:lvl7pPr marL="2306483" indent="0">
              <a:buNone/>
              <a:defRPr sz="1177"/>
            </a:lvl7pPr>
            <a:lvl8pPr marL="2690896" indent="0">
              <a:buNone/>
              <a:defRPr sz="1177"/>
            </a:lvl8pPr>
            <a:lvl9pPr marL="3075310" indent="0">
              <a:buNone/>
              <a:defRPr sz="1177"/>
            </a:lvl9pPr>
          </a:lstStyle>
          <a:p>
            <a:pPr lvl="0"/>
            <a:r>
              <a:rPr lang="en-US" smtClean="0"/>
              <a:t>Click to edit Master text styles</a:t>
            </a:r>
          </a:p>
        </p:txBody>
      </p:sp>
    </p:spTree>
    <p:extLst>
      <p:ext uri="{BB962C8B-B14F-4D97-AF65-F5344CB8AC3E}">
        <p14:creationId xmlns:p14="http://schemas.microsoft.com/office/powerpoint/2010/main" val="5043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70155" y="7061965"/>
            <a:ext cx="9562641"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762184" y="7061965"/>
            <a:ext cx="9563989"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02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70155" y="6775000"/>
            <a:ext cx="9453469"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smtClean="0"/>
              <a:t>Click to edit Master text styles</a:t>
            </a:r>
          </a:p>
        </p:txBody>
      </p:sp>
      <p:sp>
        <p:nvSpPr>
          <p:cNvPr id="4" name="Content Placeholder 3"/>
          <p:cNvSpPr>
            <a:spLocks noGrp="1"/>
          </p:cNvSpPr>
          <p:nvPr>
            <p:ph sz="half" idx="2"/>
          </p:nvPr>
        </p:nvSpPr>
        <p:spPr>
          <a:xfrm>
            <a:off x="1070155" y="9599253"/>
            <a:ext cx="9453469"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68660" y="6775000"/>
            <a:ext cx="9457513"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smtClean="0"/>
              <a:t>Click to edit Master text styles</a:t>
            </a:r>
          </a:p>
        </p:txBody>
      </p:sp>
      <p:sp>
        <p:nvSpPr>
          <p:cNvPr id="6" name="Content Placeholder 5"/>
          <p:cNvSpPr>
            <a:spLocks noGrp="1"/>
          </p:cNvSpPr>
          <p:nvPr>
            <p:ph sz="quarter" idx="4"/>
          </p:nvPr>
        </p:nvSpPr>
        <p:spPr>
          <a:xfrm>
            <a:off x="10868660" y="9599253"/>
            <a:ext cx="9457513"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9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934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9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153" y="1205247"/>
            <a:ext cx="7039560" cy="5127965"/>
          </a:xfrm>
          <a:prstGeom prst="rect">
            <a:avLst/>
          </a:prstGeom>
        </p:spPr>
        <p:txBody>
          <a:bodyPr anchor="b"/>
          <a:lstStyle>
            <a:lvl1pPr algn="l">
              <a:defRPr sz="1682" b="1"/>
            </a:lvl1pPr>
          </a:lstStyle>
          <a:p>
            <a:r>
              <a:rPr lang="en-US" smtClean="0"/>
              <a:t>Click to edit Master title style</a:t>
            </a:r>
            <a:endParaRPr lang="en-US"/>
          </a:p>
        </p:txBody>
      </p:sp>
      <p:sp>
        <p:nvSpPr>
          <p:cNvPr id="3" name="Content Placeholder 2"/>
          <p:cNvSpPr>
            <a:spLocks noGrp="1"/>
          </p:cNvSpPr>
          <p:nvPr>
            <p:ph idx="1"/>
          </p:nvPr>
        </p:nvSpPr>
        <p:spPr>
          <a:xfrm>
            <a:off x="8365796" y="1205247"/>
            <a:ext cx="11960377" cy="25832025"/>
          </a:xfrm>
          <a:prstGeom prst="rect">
            <a:avLst/>
          </a:prstGeom>
        </p:spPr>
        <p:txBody>
          <a:bodyPr/>
          <a:lstStyle>
            <a:lvl1pPr>
              <a:defRPr sz="2691"/>
            </a:lvl1pPr>
            <a:lvl2pPr>
              <a:defRPr sz="2354"/>
            </a:lvl2pPr>
            <a:lvl3pPr>
              <a:defRPr sz="2018"/>
            </a:lvl3pPr>
            <a:lvl4pPr>
              <a:defRPr sz="1682"/>
            </a:lvl4pPr>
            <a:lvl5pPr>
              <a:defRPr sz="1682"/>
            </a:lvl5pPr>
            <a:lvl6pPr>
              <a:defRPr sz="1682"/>
            </a:lvl6pPr>
            <a:lvl7pPr>
              <a:defRPr sz="1682"/>
            </a:lvl7pPr>
            <a:lvl8pPr>
              <a:defRPr sz="1682"/>
            </a:lvl8pPr>
            <a:lvl9pPr>
              <a:defRPr sz="16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70153" y="6333211"/>
            <a:ext cx="7039560" cy="2070406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smtClean="0"/>
              <a:t>Click to edit Master text styles</a:t>
            </a:r>
          </a:p>
        </p:txBody>
      </p:sp>
    </p:spTree>
    <p:extLst>
      <p:ext uri="{BB962C8B-B14F-4D97-AF65-F5344CB8AC3E}">
        <p14:creationId xmlns:p14="http://schemas.microsoft.com/office/powerpoint/2010/main" val="222713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4354" y="21187227"/>
            <a:ext cx="12837795" cy="2501251"/>
          </a:xfrm>
          <a:prstGeom prst="rect">
            <a:avLst/>
          </a:prstGeom>
        </p:spPr>
        <p:txBody>
          <a:bodyPr anchor="b"/>
          <a:lstStyle>
            <a:lvl1pPr algn="l">
              <a:defRPr sz="1682" b="1"/>
            </a:lvl1pPr>
          </a:lstStyle>
          <a:p>
            <a:r>
              <a:rPr lang="en-US" smtClean="0"/>
              <a:t>Click to edit Master title style</a:t>
            </a:r>
            <a:endParaRPr lang="en-US"/>
          </a:p>
        </p:txBody>
      </p:sp>
      <p:sp>
        <p:nvSpPr>
          <p:cNvPr id="3" name="Picture Placeholder 2"/>
          <p:cNvSpPr>
            <a:spLocks noGrp="1"/>
          </p:cNvSpPr>
          <p:nvPr>
            <p:ph type="pic" idx="1"/>
          </p:nvPr>
        </p:nvSpPr>
        <p:spPr>
          <a:xfrm>
            <a:off x="4194354" y="2704129"/>
            <a:ext cx="12837795" cy="18160098"/>
          </a:xfrm>
          <a:prstGeom prst="rect">
            <a:avLst/>
          </a:prstGeom>
        </p:spPr>
        <p:txBody>
          <a:bodyPr/>
          <a:lstStyle>
            <a:lvl1pPr marL="0" indent="0">
              <a:buNone/>
              <a:defRPr sz="2691"/>
            </a:lvl1pPr>
            <a:lvl2pPr marL="384414" indent="0">
              <a:buNone/>
              <a:defRPr sz="2354"/>
            </a:lvl2pPr>
            <a:lvl3pPr marL="768828" indent="0">
              <a:buNone/>
              <a:defRPr sz="2018"/>
            </a:lvl3pPr>
            <a:lvl4pPr marL="1153241" indent="0">
              <a:buNone/>
              <a:defRPr sz="1682"/>
            </a:lvl4pPr>
            <a:lvl5pPr marL="1537655" indent="0">
              <a:buNone/>
              <a:defRPr sz="1682"/>
            </a:lvl5pPr>
            <a:lvl6pPr marL="1922069" indent="0">
              <a:buNone/>
              <a:defRPr sz="1682"/>
            </a:lvl6pPr>
            <a:lvl7pPr marL="2306483" indent="0">
              <a:buNone/>
              <a:defRPr sz="1682"/>
            </a:lvl7pPr>
            <a:lvl8pPr marL="2690896" indent="0">
              <a:buNone/>
              <a:defRPr sz="1682"/>
            </a:lvl8pPr>
            <a:lvl9pPr marL="3075310" indent="0">
              <a:buNone/>
              <a:defRPr sz="1682"/>
            </a:lvl9pPr>
          </a:lstStyle>
          <a:p>
            <a:pPr lvl="0"/>
            <a:endParaRPr lang="en-US" noProof="0" smtClean="0"/>
          </a:p>
        </p:txBody>
      </p:sp>
      <p:sp>
        <p:nvSpPr>
          <p:cNvPr id="4" name="Text Placeholder 3"/>
          <p:cNvSpPr>
            <a:spLocks noGrp="1"/>
          </p:cNvSpPr>
          <p:nvPr>
            <p:ph type="body" sz="half" idx="2"/>
          </p:nvPr>
        </p:nvSpPr>
        <p:spPr>
          <a:xfrm>
            <a:off x="4194354" y="23688477"/>
            <a:ext cx="12837795" cy="355167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smtClean="0"/>
              <a:t>Click to edit Master text styles</a:t>
            </a:r>
          </a:p>
        </p:txBody>
      </p:sp>
    </p:spTree>
    <p:extLst>
      <p:ext uri="{BB962C8B-B14F-4D97-AF65-F5344CB8AC3E}">
        <p14:creationId xmlns:p14="http://schemas.microsoft.com/office/powerpoint/2010/main" val="270267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26" name="Object 15">
            <a:hlinkClick r:id="rId14"/>
          </p:cNvPr>
          <p:cNvGraphicFramePr>
            <a:graphicFrameLocks noChangeAspect="1"/>
          </p:cNvGraphicFramePr>
          <p:nvPr userDrawn="1"/>
        </p:nvGraphicFramePr>
        <p:xfrm>
          <a:off x="16183036" y="29808134"/>
          <a:ext cx="2707730" cy="138810"/>
        </p:xfrm>
        <a:graphic>
          <a:graphicData uri="http://schemas.openxmlformats.org/presentationml/2006/ole">
            <mc:AlternateContent xmlns:mc="http://schemas.openxmlformats.org/markup-compatibility/2006">
              <mc:Choice xmlns:v="urn:schemas-microsoft-com:vml" Requires="v">
                <p:oleObj spid="_x0000_s1181" name="CorelDRAW" r:id="rId15" imgW="8833104" imgH="310896" progId="CorelDraw.Graphic.15">
                  <p:embed/>
                </p:oleObj>
              </mc:Choice>
              <mc:Fallback>
                <p:oleObj name="CorelDRAW" r:id="rId15" imgW="8833104" imgH="310896" progId="CorelDraw.Graphic.15">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r="38562"/>
                      <a:stretch>
                        <a:fillRect/>
                      </a:stretch>
                    </p:blipFill>
                    <p:spPr bwMode="auto">
                      <a:xfrm>
                        <a:off x="16183036" y="29808134"/>
                        <a:ext cx="2707730" cy="1388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Text Box 16"/>
          <p:cNvSpPr txBox="1">
            <a:spLocks noChangeArrowheads="1"/>
          </p:cNvSpPr>
          <p:nvPr userDrawn="1"/>
        </p:nvSpPr>
        <p:spPr bwMode="auto">
          <a:xfrm>
            <a:off x="18859648" y="29753410"/>
            <a:ext cx="1574470" cy="2476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3497263">
              <a:defRPr>
                <a:solidFill>
                  <a:schemeClr val="tx1"/>
                </a:solidFill>
                <a:latin typeface="Arial" charset="0"/>
              </a:defRPr>
            </a:lvl1pPr>
            <a:lvl2pPr algn="l" defTabSz="3497263">
              <a:defRPr>
                <a:solidFill>
                  <a:schemeClr val="tx1"/>
                </a:solidFill>
                <a:latin typeface="Arial" charset="0"/>
              </a:defRPr>
            </a:lvl2pPr>
            <a:lvl3pPr algn="l" defTabSz="3497263">
              <a:defRPr>
                <a:solidFill>
                  <a:schemeClr val="tx1"/>
                </a:solidFill>
                <a:latin typeface="Arial" charset="0"/>
              </a:defRPr>
            </a:lvl3pPr>
            <a:lvl4pPr algn="l" defTabSz="3497263">
              <a:defRPr>
                <a:solidFill>
                  <a:schemeClr val="tx1"/>
                </a:solidFill>
                <a:latin typeface="Arial" charset="0"/>
              </a:defRPr>
            </a:lvl4pPr>
            <a:lvl5pPr algn="l" defTabSz="3497263">
              <a:defRPr>
                <a:solidFill>
                  <a:schemeClr val="tx1"/>
                </a:solidFill>
                <a:latin typeface="Arial" charset="0"/>
              </a:defRPr>
            </a:lvl5pPr>
            <a:lvl6pPr defTabSz="3497263" fontAlgn="base">
              <a:spcBef>
                <a:spcPct val="0"/>
              </a:spcBef>
              <a:spcAft>
                <a:spcPct val="0"/>
              </a:spcAft>
              <a:defRPr>
                <a:solidFill>
                  <a:schemeClr val="tx1"/>
                </a:solidFill>
                <a:latin typeface="Arial" charset="0"/>
              </a:defRPr>
            </a:lvl6pPr>
            <a:lvl7pPr defTabSz="3497263" fontAlgn="base">
              <a:spcBef>
                <a:spcPct val="0"/>
              </a:spcBef>
              <a:spcAft>
                <a:spcPct val="0"/>
              </a:spcAft>
              <a:defRPr>
                <a:solidFill>
                  <a:schemeClr val="tx1"/>
                </a:solidFill>
                <a:latin typeface="Arial" charset="0"/>
              </a:defRPr>
            </a:lvl7pPr>
            <a:lvl8pPr defTabSz="3497263" fontAlgn="base">
              <a:spcBef>
                <a:spcPct val="0"/>
              </a:spcBef>
              <a:spcAft>
                <a:spcPct val="0"/>
              </a:spcAft>
              <a:defRPr>
                <a:solidFill>
                  <a:schemeClr val="tx1"/>
                </a:solidFill>
                <a:latin typeface="Arial" charset="0"/>
              </a:defRPr>
            </a:lvl8pPr>
            <a:lvl9pPr defTabSz="3497263" fontAlgn="base">
              <a:spcBef>
                <a:spcPct val="0"/>
              </a:spcBef>
              <a:spcAft>
                <a:spcPct val="0"/>
              </a:spcAft>
              <a:defRPr>
                <a:solidFill>
                  <a:schemeClr val="tx1"/>
                </a:solidFill>
                <a:latin typeface="Arial" charset="0"/>
              </a:defRPr>
            </a:lvl9pPr>
          </a:lstStyle>
          <a:p>
            <a:pPr algn="ctr">
              <a:defRPr/>
            </a:pPr>
            <a:r>
              <a:rPr lang="en-US" altLang="en-US" sz="1009" smtClean="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0499" rtl="0" eaLnBrk="0" fontAlgn="base" hangingPunct="0">
        <a:spcBef>
          <a:spcPct val="0"/>
        </a:spcBef>
        <a:spcAft>
          <a:spcPct val="0"/>
        </a:spcAft>
        <a:defRPr sz="14125">
          <a:solidFill>
            <a:schemeClr val="tx2"/>
          </a:solidFill>
          <a:latin typeface="+mj-lt"/>
          <a:ea typeface="+mj-ea"/>
          <a:cs typeface="+mj-cs"/>
        </a:defRPr>
      </a:lvl1pPr>
      <a:lvl2pPr algn="ctr" defTabSz="2940499" rtl="0" eaLnBrk="0" fontAlgn="base" hangingPunct="0">
        <a:spcBef>
          <a:spcPct val="0"/>
        </a:spcBef>
        <a:spcAft>
          <a:spcPct val="0"/>
        </a:spcAft>
        <a:defRPr sz="14125">
          <a:solidFill>
            <a:schemeClr val="tx2"/>
          </a:solidFill>
          <a:latin typeface="Arial" charset="0"/>
        </a:defRPr>
      </a:lvl2pPr>
      <a:lvl3pPr algn="ctr" defTabSz="2940499" rtl="0" eaLnBrk="0" fontAlgn="base" hangingPunct="0">
        <a:spcBef>
          <a:spcPct val="0"/>
        </a:spcBef>
        <a:spcAft>
          <a:spcPct val="0"/>
        </a:spcAft>
        <a:defRPr sz="14125">
          <a:solidFill>
            <a:schemeClr val="tx2"/>
          </a:solidFill>
          <a:latin typeface="Arial" charset="0"/>
        </a:defRPr>
      </a:lvl3pPr>
      <a:lvl4pPr algn="ctr" defTabSz="2940499" rtl="0" eaLnBrk="0" fontAlgn="base" hangingPunct="0">
        <a:spcBef>
          <a:spcPct val="0"/>
        </a:spcBef>
        <a:spcAft>
          <a:spcPct val="0"/>
        </a:spcAft>
        <a:defRPr sz="14125">
          <a:solidFill>
            <a:schemeClr val="tx2"/>
          </a:solidFill>
          <a:latin typeface="Arial" charset="0"/>
        </a:defRPr>
      </a:lvl4pPr>
      <a:lvl5pPr algn="ctr" defTabSz="2940499" rtl="0" eaLnBrk="0" fontAlgn="base" hangingPunct="0">
        <a:spcBef>
          <a:spcPct val="0"/>
        </a:spcBef>
        <a:spcAft>
          <a:spcPct val="0"/>
        </a:spcAft>
        <a:defRPr sz="14125">
          <a:solidFill>
            <a:schemeClr val="tx2"/>
          </a:solidFill>
          <a:latin typeface="Arial" charset="0"/>
        </a:defRPr>
      </a:lvl5pPr>
      <a:lvl6pPr marL="384414" algn="ctr" defTabSz="2940499" rtl="0" fontAlgn="base">
        <a:spcBef>
          <a:spcPct val="0"/>
        </a:spcBef>
        <a:spcAft>
          <a:spcPct val="0"/>
        </a:spcAft>
        <a:defRPr sz="14125">
          <a:solidFill>
            <a:schemeClr val="tx2"/>
          </a:solidFill>
          <a:latin typeface="Arial" charset="0"/>
        </a:defRPr>
      </a:lvl6pPr>
      <a:lvl7pPr marL="768828" algn="ctr" defTabSz="2940499" rtl="0" fontAlgn="base">
        <a:spcBef>
          <a:spcPct val="0"/>
        </a:spcBef>
        <a:spcAft>
          <a:spcPct val="0"/>
        </a:spcAft>
        <a:defRPr sz="14125">
          <a:solidFill>
            <a:schemeClr val="tx2"/>
          </a:solidFill>
          <a:latin typeface="Arial" charset="0"/>
        </a:defRPr>
      </a:lvl7pPr>
      <a:lvl8pPr marL="1153241" algn="ctr" defTabSz="2940499" rtl="0" fontAlgn="base">
        <a:spcBef>
          <a:spcPct val="0"/>
        </a:spcBef>
        <a:spcAft>
          <a:spcPct val="0"/>
        </a:spcAft>
        <a:defRPr sz="14125">
          <a:solidFill>
            <a:schemeClr val="tx2"/>
          </a:solidFill>
          <a:latin typeface="Arial" charset="0"/>
        </a:defRPr>
      </a:lvl8pPr>
      <a:lvl9pPr marL="1537655" algn="ctr" defTabSz="2940499" rtl="0" fontAlgn="base">
        <a:spcBef>
          <a:spcPct val="0"/>
        </a:spcBef>
        <a:spcAft>
          <a:spcPct val="0"/>
        </a:spcAft>
        <a:defRPr sz="14125">
          <a:solidFill>
            <a:schemeClr val="tx2"/>
          </a:solidFill>
          <a:latin typeface="Arial" charset="0"/>
        </a:defRPr>
      </a:lvl9pPr>
    </p:titleStyle>
    <p:bodyStyle>
      <a:lvl1pPr marL="1102520" indent="-1102520" algn="l" defTabSz="2940499" rtl="0" eaLnBrk="0" fontAlgn="base" hangingPunct="0">
        <a:spcBef>
          <a:spcPct val="20000"/>
        </a:spcBef>
        <a:spcAft>
          <a:spcPct val="0"/>
        </a:spcAft>
        <a:buChar char="•"/>
        <a:defRPr sz="10342">
          <a:solidFill>
            <a:schemeClr val="tx1"/>
          </a:solidFill>
          <a:latin typeface="+mn-lt"/>
          <a:ea typeface="+mn-ea"/>
          <a:cs typeface="+mn-cs"/>
        </a:defRPr>
      </a:lvl1pPr>
      <a:lvl2pPr marL="2387904" indent="-918322" algn="l" defTabSz="2940499" rtl="0" eaLnBrk="0" fontAlgn="base" hangingPunct="0">
        <a:spcBef>
          <a:spcPct val="20000"/>
        </a:spcBef>
        <a:spcAft>
          <a:spcPct val="0"/>
        </a:spcAft>
        <a:buChar char="–"/>
        <a:defRPr sz="8997">
          <a:solidFill>
            <a:schemeClr val="tx1"/>
          </a:solidFill>
          <a:latin typeface="+mn-lt"/>
        </a:defRPr>
      </a:lvl2pPr>
      <a:lvl3pPr marL="3674622" indent="-734124" algn="l" defTabSz="2940499" rtl="0" eaLnBrk="0" fontAlgn="base" hangingPunct="0">
        <a:spcBef>
          <a:spcPct val="20000"/>
        </a:spcBef>
        <a:spcAft>
          <a:spcPct val="0"/>
        </a:spcAft>
        <a:buChar char="•"/>
        <a:defRPr sz="7735">
          <a:solidFill>
            <a:schemeClr val="tx1"/>
          </a:solidFill>
          <a:latin typeface="+mn-lt"/>
        </a:defRPr>
      </a:lvl3pPr>
      <a:lvl4pPr marL="5144204" indent="-734124" algn="l" defTabSz="2940499" rtl="0" eaLnBrk="0" fontAlgn="base" hangingPunct="0">
        <a:spcBef>
          <a:spcPct val="20000"/>
        </a:spcBef>
        <a:spcAft>
          <a:spcPct val="0"/>
        </a:spcAft>
        <a:buChar char="–"/>
        <a:defRPr sz="6390">
          <a:solidFill>
            <a:schemeClr val="tx1"/>
          </a:solidFill>
          <a:latin typeface="+mn-lt"/>
        </a:defRPr>
      </a:lvl4pPr>
      <a:lvl5pPr marL="6615120" indent="-734124" algn="l" defTabSz="2940499" rtl="0" eaLnBrk="0" fontAlgn="base" hangingPunct="0">
        <a:spcBef>
          <a:spcPct val="20000"/>
        </a:spcBef>
        <a:spcAft>
          <a:spcPct val="0"/>
        </a:spcAft>
        <a:buChar char="»"/>
        <a:defRPr sz="6390">
          <a:solidFill>
            <a:schemeClr val="tx1"/>
          </a:solidFill>
          <a:latin typeface="+mn-lt"/>
        </a:defRPr>
      </a:lvl5pPr>
      <a:lvl6pPr marL="6999534" indent="-734124" algn="l" defTabSz="2940499" rtl="0" fontAlgn="base">
        <a:spcBef>
          <a:spcPct val="20000"/>
        </a:spcBef>
        <a:spcAft>
          <a:spcPct val="0"/>
        </a:spcAft>
        <a:buChar char="»"/>
        <a:defRPr sz="6390">
          <a:solidFill>
            <a:schemeClr val="tx1"/>
          </a:solidFill>
          <a:latin typeface="+mn-lt"/>
        </a:defRPr>
      </a:lvl6pPr>
      <a:lvl7pPr marL="7383948" indent="-734124" algn="l" defTabSz="2940499" rtl="0" fontAlgn="base">
        <a:spcBef>
          <a:spcPct val="20000"/>
        </a:spcBef>
        <a:spcAft>
          <a:spcPct val="0"/>
        </a:spcAft>
        <a:buChar char="»"/>
        <a:defRPr sz="6390">
          <a:solidFill>
            <a:schemeClr val="tx1"/>
          </a:solidFill>
          <a:latin typeface="+mn-lt"/>
        </a:defRPr>
      </a:lvl7pPr>
      <a:lvl8pPr marL="7768361" indent="-734124" algn="l" defTabSz="2940499" rtl="0" fontAlgn="base">
        <a:spcBef>
          <a:spcPct val="20000"/>
        </a:spcBef>
        <a:spcAft>
          <a:spcPct val="0"/>
        </a:spcAft>
        <a:buChar char="»"/>
        <a:defRPr sz="6390">
          <a:solidFill>
            <a:schemeClr val="tx1"/>
          </a:solidFill>
          <a:latin typeface="+mn-lt"/>
        </a:defRPr>
      </a:lvl8pPr>
      <a:lvl9pPr marL="8152775" indent="-734124" algn="l" defTabSz="2940499" rtl="0" fontAlgn="base">
        <a:spcBef>
          <a:spcPct val="20000"/>
        </a:spcBef>
        <a:spcAft>
          <a:spcPct val="0"/>
        </a:spcAft>
        <a:buChar char="»"/>
        <a:defRPr sz="6390">
          <a:solidFill>
            <a:schemeClr val="tx1"/>
          </a:solidFill>
          <a:latin typeface="+mn-lt"/>
        </a:defRPr>
      </a:lvl9pPr>
    </p:bodyStyle>
    <p:otherStyle>
      <a:defPPr>
        <a:defRPr lang="en-US"/>
      </a:defPPr>
      <a:lvl1pPr marL="0" algn="l" defTabSz="768828" rtl="0" eaLnBrk="1" latinLnBrk="0" hangingPunct="1">
        <a:defRPr sz="1513" kern="1200">
          <a:solidFill>
            <a:schemeClr val="tx1"/>
          </a:solidFill>
          <a:latin typeface="+mn-lt"/>
          <a:ea typeface="+mn-ea"/>
          <a:cs typeface="+mn-cs"/>
        </a:defRPr>
      </a:lvl1pPr>
      <a:lvl2pPr marL="384414" algn="l" defTabSz="768828" rtl="0" eaLnBrk="1" latinLnBrk="0" hangingPunct="1">
        <a:defRPr sz="1513" kern="1200">
          <a:solidFill>
            <a:schemeClr val="tx1"/>
          </a:solidFill>
          <a:latin typeface="+mn-lt"/>
          <a:ea typeface="+mn-ea"/>
          <a:cs typeface="+mn-cs"/>
        </a:defRPr>
      </a:lvl2pPr>
      <a:lvl3pPr marL="768828" algn="l" defTabSz="768828" rtl="0" eaLnBrk="1" latinLnBrk="0" hangingPunct="1">
        <a:defRPr sz="1513" kern="1200">
          <a:solidFill>
            <a:schemeClr val="tx1"/>
          </a:solidFill>
          <a:latin typeface="+mn-lt"/>
          <a:ea typeface="+mn-ea"/>
          <a:cs typeface="+mn-cs"/>
        </a:defRPr>
      </a:lvl3pPr>
      <a:lvl4pPr marL="1153241" algn="l" defTabSz="768828" rtl="0" eaLnBrk="1" latinLnBrk="0" hangingPunct="1">
        <a:defRPr sz="1513" kern="1200">
          <a:solidFill>
            <a:schemeClr val="tx1"/>
          </a:solidFill>
          <a:latin typeface="+mn-lt"/>
          <a:ea typeface="+mn-ea"/>
          <a:cs typeface="+mn-cs"/>
        </a:defRPr>
      </a:lvl4pPr>
      <a:lvl5pPr marL="1537655" algn="l" defTabSz="768828" rtl="0" eaLnBrk="1" latinLnBrk="0" hangingPunct="1">
        <a:defRPr sz="1513" kern="1200">
          <a:solidFill>
            <a:schemeClr val="tx1"/>
          </a:solidFill>
          <a:latin typeface="+mn-lt"/>
          <a:ea typeface="+mn-ea"/>
          <a:cs typeface="+mn-cs"/>
        </a:defRPr>
      </a:lvl5pPr>
      <a:lvl6pPr marL="1922069" algn="l" defTabSz="768828" rtl="0" eaLnBrk="1" latinLnBrk="0" hangingPunct="1">
        <a:defRPr sz="1513" kern="1200">
          <a:solidFill>
            <a:schemeClr val="tx1"/>
          </a:solidFill>
          <a:latin typeface="+mn-lt"/>
          <a:ea typeface="+mn-ea"/>
          <a:cs typeface="+mn-cs"/>
        </a:defRPr>
      </a:lvl6pPr>
      <a:lvl7pPr marL="2306483" algn="l" defTabSz="768828" rtl="0" eaLnBrk="1" latinLnBrk="0" hangingPunct="1">
        <a:defRPr sz="1513" kern="1200">
          <a:solidFill>
            <a:schemeClr val="tx1"/>
          </a:solidFill>
          <a:latin typeface="+mn-lt"/>
          <a:ea typeface="+mn-ea"/>
          <a:cs typeface="+mn-cs"/>
        </a:defRPr>
      </a:lvl7pPr>
      <a:lvl8pPr marL="2690896" algn="l" defTabSz="768828" rtl="0" eaLnBrk="1" latinLnBrk="0" hangingPunct="1">
        <a:defRPr sz="1513" kern="1200">
          <a:solidFill>
            <a:schemeClr val="tx1"/>
          </a:solidFill>
          <a:latin typeface="+mn-lt"/>
          <a:ea typeface="+mn-ea"/>
          <a:cs typeface="+mn-cs"/>
        </a:defRPr>
      </a:lvl8pPr>
      <a:lvl9pPr marL="3075310" algn="l" defTabSz="768828" rtl="0" eaLnBrk="1" latinLnBrk="0" hangingPunct="1">
        <a:defRPr sz="15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g"/><Relationship Id="rId4" Type="http://schemas.openxmlformats.org/officeDocument/2006/relationships/hyperlink" Target="https://www.postersession.com/order/" TargetMode="External"/><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r="-50000"/>
          </a:stretch>
        </a:blipFill>
        <a:effectLst/>
      </p:bgPr>
    </p:bg>
    <p:spTree>
      <p:nvGrpSpPr>
        <p:cNvPr id="1" name=""/>
        <p:cNvGrpSpPr/>
        <p:nvPr/>
      </p:nvGrpSpPr>
      <p:grpSpPr>
        <a:xfrm>
          <a:off x="0" y="0"/>
          <a:ext cx="0" cy="0"/>
          <a:chOff x="0" y="0"/>
          <a:chExt cx="0" cy="0"/>
        </a:xfrm>
      </p:grpSpPr>
      <p:sp>
        <p:nvSpPr>
          <p:cNvPr id="2050" name="AutoShape 50"/>
          <p:cNvSpPr>
            <a:spLocks noChangeArrowheads="1"/>
          </p:cNvSpPr>
          <p:nvPr/>
        </p:nvSpPr>
        <p:spPr bwMode="auto">
          <a:xfrm>
            <a:off x="10907045" y="5631152"/>
            <a:ext cx="9968968" cy="2389135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2051" name="AutoShape 4"/>
          <p:cNvSpPr>
            <a:spLocks noChangeArrowheads="1"/>
          </p:cNvSpPr>
          <p:nvPr/>
        </p:nvSpPr>
        <p:spPr bwMode="auto">
          <a:xfrm>
            <a:off x="464254" y="5631152"/>
            <a:ext cx="9968968" cy="238926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dirty="0"/>
          </a:p>
        </p:txBody>
      </p:sp>
      <p:sp>
        <p:nvSpPr>
          <p:cNvPr id="2054" name="Text Box 11"/>
          <p:cNvSpPr txBox="1">
            <a:spLocks noChangeArrowheads="1"/>
          </p:cNvSpPr>
          <p:nvPr/>
        </p:nvSpPr>
        <p:spPr bwMode="auto">
          <a:xfrm>
            <a:off x="11262746" y="19850955"/>
            <a:ext cx="9214532"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smtClean="0">
                <a:cs typeface="B Titr" panose="00000700000000000000" pitchFamily="2" charset="-78"/>
              </a:rPr>
              <a:t>ساختار پیشنهادی</a:t>
            </a:r>
            <a:endParaRPr lang="en-US" altLang="en-US" sz="5802" b="1" dirty="0">
              <a:cs typeface="B Titr" panose="00000700000000000000" pitchFamily="2" charset="-78"/>
            </a:endParaRPr>
          </a:p>
        </p:txBody>
      </p:sp>
      <p:sp>
        <p:nvSpPr>
          <p:cNvPr id="2055" name="AutoShape 13"/>
          <p:cNvSpPr>
            <a:spLocks noChangeArrowheads="1"/>
          </p:cNvSpPr>
          <p:nvPr/>
        </p:nvSpPr>
        <p:spPr bwMode="auto">
          <a:xfrm>
            <a:off x="434891" y="349694"/>
            <a:ext cx="20526544" cy="483432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250" tIns="30625" rIns="61250" bIns="30625" anchor="ct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endParaRPr lang="en-US" altLang="en-US" sz="5802">
              <a:solidFill>
                <a:schemeClr val="bg1"/>
              </a:solidFill>
            </a:endParaRPr>
          </a:p>
        </p:txBody>
      </p:sp>
      <p:sp>
        <p:nvSpPr>
          <p:cNvPr id="2056" name="Text Box 14"/>
          <p:cNvSpPr txBox="1">
            <a:spLocks noChangeArrowheads="1"/>
          </p:cNvSpPr>
          <p:nvPr/>
        </p:nvSpPr>
        <p:spPr bwMode="auto">
          <a:xfrm>
            <a:off x="803272" y="617407"/>
            <a:ext cx="19753745" cy="537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8408" b="1" dirty="0">
                <a:cs typeface="B Titr" panose="00000700000000000000" pitchFamily="2" charset="-78"/>
              </a:rPr>
              <a:t>طراحی و ساخت تعادل سازی بار برای محرک عمقی مغز </a:t>
            </a:r>
            <a:r>
              <a:rPr lang="fa-IR" altLang="en-US" sz="8408" b="1" dirty="0" err="1">
                <a:cs typeface="B Titr" panose="00000700000000000000" pitchFamily="2" charset="-78"/>
              </a:rPr>
              <a:t>آدیاباتیک</a:t>
            </a:r>
            <a:r>
              <a:rPr lang="fa-IR" altLang="en-US" sz="8408" b="1" dirty="0">
                <a:cs typeface="B Titr" panose="00000700000000000000" pitchFamily="2" charset="-78"/>
              </a:rPr>
              <a:t> جریان </a:t>
            </a:r>
            <a:r>
              <a:rPr lang="fa-IR" altLang="en-US" sz="8408" b="1" dirty="0" smtClean="0">
                <a:cs typeface="B Titr" panose="00000700000000000000" pitchFamily="2" charset="-78"/>
              </a:rPr>
              <a:t>ثابت</a:t>
            </a:r>
          </a:p>
          <a:p>
            <a:pPr rtl="1" eaLnBrk="1" hangingPunct="1">
              <a:spcBef>
                <a:spcPct val="50000"/>
              </a:spcBef>
            </a:pPr>
            <a:r>
              <a:rPr lang="fa-IR" altLang="en-US" sz="5802" b="1" dirty="0" smtClean="0">
                <a:cs typeface="B Titr" panose="00000700000000000000" pitchFamily="2" charset="-78"/>
              </a:rPr>
              <a:t>دانشجو: طاهره اسکندری و استاد راهنما: دکتر امید شعاعی</a:t>
            </a:r>
            <a:endParaRPr lang="en-US" altLang="en-US" sz="5802" b="1" dirty="0" smtClean="0"/>
          </a:p>
          <a:p>
            <a:pPr rtl="1" eaLnBrk="1" hangingPunct="1"/>
            <a:r>
              <a:rPr lang="fa-IR" altLang="en-US" sz="3195" b="1" i="1" dirty="0" smtClean="0">
                <a:cs typeface="B Titr" panose="00000700000000000000" pitchFamily="2" charset="-78"/>
              </a:rPr>
              <a:t>دانشکده </a:t>
            </a:r>
            <a:r>
              <a:rPr lang="fa-IR" altLang="en-US" sz="3195" b="1" i="1" dirty="0">
                <a:cs typeface="B Titr" panose="00000700000000000000" pitchFamily="2" charset="-78"/>
              </a:rPr>
              <a:t>مهندسی برق و کامپیوتر، دانشگاه تهران</a:t>
            </a:r>
          </a:p>
          <a:p>
            <a:pPr eaLnBrk="1" hangingPunct="1"/>
            <a:endParaRPr lang="en-US" altLang="en-US" sz="5802" dirty="0"/>
          </a:p>
        </p:txBody>
      </p:sp>
      <p:sp>
        <p:nvSpPr>
          <p:cNvPr id="2062" name="Text Box 42"/>
          <p:cNvSpPr txBox="1">
            <a:spLocks noChangeArrowheads="1"/>
          </p:cNvSpPr>
          <p:nvPr/>
        </p:nvSpPr>
        <p:spPr bwMode="auto">
          <a:xfrm>
            <a:off x="2936142" y="6024893"/>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نتایج</a:t>
            </a:r>
            <a:endParaRPr lang="en-US" altLang="en-US" sz="5802" b="1" dirty="0"/>
          </a:p>
        </p:txBody>
      </p:sp>
      <p:sp>
        <p:nvSpPr>
          <p:cNvPr id="2063" name="Text Box 43"/>
          <p:cNvSpPr txBox="1">
            <a:spLocks noChangeArrowheads="1"/>
          </p:cNvSpPr>
          <p:nvPr/>
        </p:nvSpPr>
        <p:spPr bwMode="auto">
          <a:xfrm>
            <a:off x="13382937" y="6035571"/>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مقدمه</a:t>
            </a:r>
            <a:endParaRPr lang="en-US" altLang="en-US" sz="5802" b="1" dirty="0"/>
          </a:p>
        </p:txBody>
      </p:sp>
      <p:sp>
        <p:nvSpPr>
          <p:cNvPr id="2066" name="Text Box 19">
            <a:hlinkClick r:id="rId4"/>
          </p:cNvPr>
          <p:cNvSpPr txBox="1">
            <a:spLocks noChangeArrowheads="1"/>
          </p:cNvSpPr>
          <p:nvPr/>
        </p:nvSpPr>
        <p:spPr bwMode="auto">
          <a:xfrm>
            <a:off x="103882" y="30631651"/>
            <a:ext cx="21188561" cy="8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eaLnBrk="1" hangingPunct="1">
              <a:spcBef>
                <a:spcPct val="50000"/>
              </a:spcBef>
            </a:pPr>
            <a:endParaRPr lang="en-US" altLang="en-US" sz="5045" b="1" i="1" dirty="0">
              <a:solidFill>
                <a:srgbClr val="0046D2"/>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2164" y="1935829"/>
            <a:ext cx="2546631" cy="254663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859" y="1935829"/>
            <a:ext cx="3244710" cy="2544709"/>
          </a:xfrm>
          <a:prstGeom prst="rect">
            <a:avLst/>
          </a:prstGeom>
        </p:spPr>
      </p:pic>
      <p:sp>
        <p:nvSpPr>
          <p:cNvPr id="23" name="Text Box 9"/>
          <p:cNvSpPr txBox="1">
            <a:spLocks noChangeArrowheads="1"/>
          </p:cNvSpPr>
          <p:nvPr/>
        </p:nvSpPr>
        <p:spPr bwMode="auto">
          <a:xfrm>
            <a:off x="11116595" y="7384515"/>
            <a:ext cx="9613934" cy="122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algn="just" rtl="1">
              <a:lnSpc>
                <a:spcPct val="95000"/>
              </a:lnSpc>
            </a:pPr>
            <a:r>
              <a:rPr lang="fa-IR" altLang="en-US" sz="1850" dirty="0" smtClean="0">
                <a:latin typeface="Times New Roman" pitchFamily="18" charset="0"/>
                <a:cs typeface="B Nazanin" panose="00000400000000000000" pitchFamily="2" charset="-78"/>
              </a:rPr>
              <a:t>محرک عمقی مغز یا </a:t>
            </a:r>
            <a:r>
              <a:rPr lang="en-US" altLang="en-US" sz="1850" dirty="0" smtClean="0">
                <a:latin typeface="Times New Roman" pitchFamily="18" charset="0"/>
                <a:cs typeface="B Nazanin" panose="00000400000000000000" pitchFamily="2" charset="-78"/>
              </a:rPr>
              <a:t>DBS</a:t>
            </a:r>
            <a:r>
              <a:rPr lang="fa-IR" altLang="en-US" sz="1850" dirty="0" smtClean="0">
                <a:latin typeface="Times New Roman" pitchFamily="18" charset="0"/>
                <a:cs typeface="B Nazanin" panose="00000400000000000000" pitchFamily="2" charset="-78"/>
              </a:rPr>
              <a:t> در بهبود علائم بیماران مبتلا به پارکینسون یا </a:t>
            </a:r>
            <a:r>
              <a:rPr lang="fa-IR" altLang="en-US" sz="1850" dirty="0" err="1" smtClean="0">
                <a:latin typeface="Times New Roman" pitchFamily="18" charset="0"/>
                <a:cs typeface="B Nazanin" panose="00000400000000000000" pitchFamily="2" charset="-78"/>
              </a:rPr>
              <a:t>بیماری‌های</a:t>
            </a:r>
            <a:r>
              <a:rPr lang="fa-IR" altLang="en-US" sz="1850" dirty="0" smtClean="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لرزشی</a:t>
            </a:r>
            <a:r>
              <a:rPr lang="fa-IR" altLang="en-US" sz="1850" dirty="0" smtClean="0">
                <a:latin typeface="Times New Roman" pitchFamily="18" charset="0"/>
                <a:cs typeface="B Nazanin" panose="00000400000000000000" pitchFamily="2" charset="-78"/>
              </a:rPr>
              <a:t> نظیر این بیماری کاربرد دارد.</a:t>
            </a:r>
            <a:r>
              <a:rPr lang="fa-IR" altLang="en-US" sz="1850" dirty="0" smtClean="0">
                <a:latin typeface="Times New Roman" pitchFamily="18" charset="0"/>
                <a:cs typeface="B Nazanin" panose="00000400000000000000" pitchFamily="2" charset="-78"/>
              </a:rPr>
              <a:t> هر </a:t>
            </a:r>
            <a:r>
              <a:rPr lang="fa-IR" altLang="en-US" sz="1850" dirty="0" smtClean="0">
                <a:latin typeface="Times New Roman" pitchFamily="18" charset="0"/>
                <a:cs typeface="B Nazanin" panose="00000400000000000000" pitchFamily="2" charset="-78"/>
              </a:rPr>
              <a:t>سیستم </a:t>
            </a:r>
            <a:r>
              <a:rPr lang="en-US" altLang="en-US" sz="1850" dirty="0" smtClean="0">
                <a:latin typeface="Times New Roman" pitchFamily="18" charset="0"/>
                <a:cs typeface="B Nazanin" panose="00000400000000000000" pitchFamily="2" charset="-78"/>
              </a:rPr>
              <a:t>DBS</a:t>
            </a:r>
            <a:r>
              <a:rPr lang="fa-IR" altLang="en-US" sz="1850" dirty="0" smtClean="0">
                <a:latin typeface="Times New Roman" pitchFamily="18" charset="0"/>
                <a:cs typeface="B Nazanin" panose="00000400000000000000" pitchFamily="2" charset="-78"/>
              </a:rPr>
              <a:t> شامل 3 </a:t>
            </a:r>
            <a:r>
              <a:rPr lang="fa-IR" altLang="en-US" sz="1850" dirty="0" smtClean="0">
                <a:latin typeface="Times New Roman" pitchFamily="18" charset="0"/>
                <a:cs typeface="B Nazanin" panose="00000400000000000000" pitchFamily="2" charset="-78"/>
              </a:rPr>
              <a:t>بخش اصلی است</a:t>
            </a:r>
            <a:r>
              <a:rPr lang="fa-IR" altLang="en-US" sz="1850" dirty="0" smtClean="0">
                <a:latin typeface="Times New Roman" pitchFamily="18" charset="0"/>
                <a:cs typeface="B Nazanin" panose="00000400000000000000" pitchFamily="2" charset="-78"/>
              </a:rPr>
              <a:t>: 1- دستگاه </a:t>
            </a:r>
            <a:r>
              <a:rPr lang="fa-IR" altLang="en-US" sz="1850" dirty="0" err="1" smtClean="0">
                <a:latin typeface="Times New Roman" pitchFamily="18" charset="0"/>
                <a:cs typeface="B Nazanin" panose="00000400000000000000" pitchFamily="2" charset="-78"/>
              </a:rPr>
              <a:t>تولید‌کننده</a:t>
            </a:r>
            <a:r>
              <a:rPr lang="fa-IR" altLang="en-US" sz="1850" dirty="0" smtClean="0">
                <a:latin typeface="Times New Roman" pitchFamily="18" charset="0"/>
                <a:cs typeface="B Nazanin" panose="00000400000000000000" pitchFamily="2" charset="-78"/>
              </a:rPr>
              <a:t> پالس قابل کاشت در بدن(</a:t>
            </a:r>
            <a:r>
              <a:rPr lang="en-US" altLang="en-US" sz="1850" dirty="0" smtClean="0">
                <a:latin typeface="Times New Roman" pitchFamily="18" charset="0"/>
                <a:cs typeface="B Nazanin" panose="00000400000000000000" pitchFamily="2" charset="-78"/>
              </a:rPr>
              <a:t>IPG</a:t>
            </a:r>
            <a:r>
              <a:rPr lang="fa-IR" altLang="en-US" sz="1850" dirty="0" smtClean="0">
                <a:latin typeface="Times New Roman" pitchFamily="18" charset="0"/>
                <a:cs typeface="B Nazanin" panose="00000400000000000000" pitchFamily="2" charset="-78"/>
              </a:rPr>
              <a:t>) 2- دستگاه </a:t>
            </a:r>
            <a:r>
              <a:rPr lang="fa-IR" altLang="en-US" sz="1850" dirty="0" err="1" smtClean="0">
                <a:latin typeface="Times New Roman" pitchFamily="18" charset="0"/>
                <a:cs typeface="B Nazanin" panose="00000400000000000000" pitchFamily="2" charset="-78"/>
              </a:rPr>
              <a:t>برنامه‌ریز</a:t>
            </a:r>
            <a:r>
              <a:rPr lang="fa-IR" altLang="en-US" sz="1850" dirty="0" smtClean="0">
                <a:latin typeface="Times New Roman" pitchFamily="18" charset="0"/>
                <a:cs typeface="B Nazanin" panose="00000400000000000000" pitchFamily="2" charset="-78"/>
              </a:rPr>
              <a:t> 3-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 </a:t>
            </a:r>
            <a:r>
              <a:rPr lang="en-US" altLang="en-US" sz="1850" dirty="0" smtClean="0">
                <a:latin typeface="Times New Roman" pitchFamily="18" charset="0"/>
                <a:cs typeface="B Nazanin" panose="00000400000000000000" pitchFamily="2" charset="-78"/>
              </a:rPr>
              <a:t>IPG</a:t>
            </a:r>
            <a:r>
              <a:rPr lang="fa-IR" altLang="en-US" sz="1850" dirty="0" smtClean="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مهم‌ترین</a:t>
            </a:r>
            <a:r>
              <a:rPr lang="fa-IR" altLang="en-US" sz="1850" dirty="0" smtClean="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بخش دستگاه </a:t>
            </a:r>
            <a:r>
              <a:rPr lang="en-US" altLang="en-US" sz="1850" dirty="0" smtClean="0">
                <a:latin typeface="Times New Roman" pitchFamily="18" charset="0"/>
                <a:cs typeface="B Nazanin" panose="00000400000000000000" pitchFamily="2" charset="-78"/>
              </a:rPr>
              <a:t>DBS</a:t>
            </a:r>
            <a:r>
              <a:rPr lang="fa-IR" altLang="en-US" sz="1850" dirty="0" smtClean="0">
                <a:latin typeface="Times New Roman" pitchFamily="18" charset="0"/>
                <a:cs typeface="B Nazanin" panose="00000400000000000000" pitchFamily="2" charset="-78"/>
              </a:rPr>
              <a:t> است، وظیفه آن تولید پالس های تحریک قابل برنامه ریزی برای اعمال به بخش عمقی مغز </a:t>
            </a:r>
            <a:r>
              <a:rPr lang="fa-IR" altLang="en-US" sz="1850" dirty="0">
                <a:latin typeface="Times New Roman" pitchFamily="18" charset="0"/>
                <a:cs typeface="B Nazanin" panose="00000400000000000000" pitchFamily="2" charset="-78"/>
              </a:rPr>
              <a:t>است. این قسمت </a:t>
            </a:r>
            <a:r>
              <a:rPr lang="fa-IR" altLang="en-US" sz="1850" dirty="0" smtClean="0">
                <a:latin typeface="Times New Roman" pitchFamily="18" charset="0"/>
                <a:cs typeface="B Nazanin" panose="00000400000000000000" pitchFamily="2" charset="-78"/>
              </a:rPr>
              <a:t>در </a:t>
            </a:r>
            <a:r>
              <a:rPr lang="fa-IR" altLang="en-US" sz="1850" dirty="0">
                <a:latin typeface="Times New Roman" pitchFamily="18" charset="0"/>
                <a:cs typeface="B Nazanin" panose="00000400000000000000" pitchFamily="2" charset="-78"/>
              </a:rPr>
              <a:t>فضای بالای سینه ی بیمار توسط پزشک کاشته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و باید </a:t>
            </a:r>
            <a:r>
              <a:rPr lang="fa-IR" altLang="en-US" sz="1850" dirty="0" err="1" smtClean="0">
                <a:latin typeface="Times New Roman" pitchFamily="18" charset="0"/>
                <a:cs typeface="B Nazanin" panose="00000400000000000000" pitchFamily="2" charset="-78"/>
              </a:rPr>
              <a:t>به‌گونه</a:t>
            </a:r>
            <a:r>
              <a:rPr lang="fa-IR" altLang="en-US" sz="1850" dirty="0" err="1">
                <a:latin typeface="Times New Roman" pitchFamily="18" charset="0"/>
                <a:cs typeface="B Nazanin" panose="00000400000000000000" pitchFamily="2" charset="-78"/>
              </a:rPr>
              <a:t>‌</a:t>
            </a:r>
            <a:r>
              <a:rPr lang="fa-IR" altLang="en-US" sz="1850" dirty="0" err="1" smtClean="0">
                <a:latin typeface="Times New Roman" pitchFamily="18" charset="0"/>
                <a:cs typeface="B Nazanin" panose="00000400000000000000" pitchFamily="2" charset="-78"/>
              </a:rPr>
              <a:t>ای</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تولید شود که </a:t>
            </a:r>
            <a:r>
              <a:rPr lang="fa-IR" altLang="en-US" sz="1850" dirty="0" smtClean="0">
                <a:latin typeface="Times New Roman" pitchFamily="18" charset="0"/>
                <a:cs typeface="B Nazanin" panose="00000400000000000000" pitchFamily="2" charset="-78"/>
              </a:rPr>
              <a:t>کمینه </a:t>
            </a:r>
            <a:r>
              <a:rPr lang="fa-IR" altLang="en-US" sz="1850" dirty="0">
                <a:latin typeface="Times New Roman" pitchFamily="18" charset="0"/>
                <a:cs typeface="B Nazanin" panose="00000400000000000000" pitchFamily="2" charset="-78"/>
              </a:rPr>
              <a:t>مصرف توان را داشته باشد چرا که </a:t>
            </a:r>
            <a:r>
              <a:rPr lang="fa-IR" altLang="en-US" sz="1850" dirty="0" smtClean="0">
                <a:latin typeface="Times New Roman" pitchFamily="18" charset="0"/>
                <a:cs typeface="B Nazanin" panose="00000400000000000000" pitchFamily="2" charset="-78"/>
              </a:rPr>
              <a:t>این دستگاه کاشته شده در بدن، به </a:t>
            </a:r>
            <a:r>
              <a:rPr lang="fa-IR" altLang="en-US" sz="1850" dirty="0">
                <a:latin typeface="Times New Roman" pitchFamily="18" charset="0"/>
                <a:cs typeface="B Nazanin" panose="00000400000000000000" pitchFamily="2" charset="-78"/>
              </a:rPr>
              <a:t>مدت 2 تا 3 سال </a:t>
            </a:r>
            <a:r>
              <a:rPr lang="fa-IR" altLang="en-US" sz="1850" dirty="0" smtClean="0">
                <a:latin typeface="Times New Roman" pitchFamily="18" charset="0"/>
                <a:cs typeface="B Nazanin" panose="00000400000000000000" pitchFamily="2" charset="-78"/>
              </a:rPr>
              <a:t>باید بدون </a:t>
            </a:r>
            <a:r>
              <a:rPr lang="fa-IR" altLang="en-US" sz="1850" dirty="0">
                <a:latin typeface="Times New Roman" pitchFamily="18" charset="0"/>
                <a:cs typeface="B Nazanin" panose="00000400000000000000" pitchFamily="2" charset="-78"/>
              </a:rPr>
              <a:t>وقفه کار کند. </a:t>
            </a:r>
            <a:r>
              <a:rPr lang="fa-IR" altLang="en-US" sz="1850" dirty="0" smtClean="0">
                <a:latin typeface="Times New Roman" pitchFamily="18" charset="0"/>
                <a:cs typeface="B Nazanin" panose="00000400000000000000" pitchFamily="2" charset="-78"/>
              </a:rPr>
              <a:t>دستگاه </a:t>
            </a:r>
            <a:r>
              <a:rPr lang="en-US" altLang="en-US" sz="1850" dirty="0" smtClean="0">
                <a:latin typeface="Times New Roman" pitchFamily="18" charset="0"/>
                <a:cs typeface="B Nazanin" panose="00000400000000000000" pitchFamily="2" charset="-78"/>
              </a:rPr>
              <a:t>IPG</a:t>
            </a:r>
            <a:r>
              <a:rPr lang="fa-IR" altLang="en-US" sz="1850" dirty="0" smtClean="0">
                <a:latin typeface="Times New Roman" pitchFamily="18" charset="0"/>
                <a:cs typeface="B Nazanin" panose="00000400000000000000" pitchFamily="2" charset="-78"/>
              </a:rPr>
              <a:t> باید </a:t>
            </a:r>
            <a:r>
              <a:rPr lang="fa-IR" altLang="en-US" sz="1850" dirty="0">
                <a:latin typeface="Times New Roman" pitchFamily="18" charset="0"/>
                <a:cs typeface="B Nazanin" panose="00000400000000000000" pitchFamily="2" charset="-78"/>
              </a:rPr>
              <a:t>قابلیت کنترل پذیری با </a:t>
            </a:r>
            <a:r>
              <a:rPr lang="fa-IR" altLang="en-US" sz="1850" dirty="0" smtClean="0">
                <a:latin typeface="Times New Roman" pitchFamily="18" charset="0"/>
                <a:cs typeface="B Nazanin" panose="00000400000000000000" pitchFamily="2" charset="-78"/>
              </a:rPr>
              <a:t>توجه‌ به </a:t>
            </a:r>
            <a:r>
              <a:rPr lang="fa-IR" altLang="en-US" sz="1850" dirty="0">
                <a:latin typeface="Times New Roman" pitchFamily="18" charset="0"/>
                <a:cs typeface="B Nazanin" panose="00000400000000000000" pitchFamily="2" charset="-78"/>
              </a:rPr>
              <a:t>شرایط گوناگون را داشته باشد زیرا مشخصات پالس تحریک خروجی بستگی به شرایط بیمار دارد که این کنترل به صورت بی سیم خارج از بدن و توسط </a:t>
            </a:r>
            <a:r>
              <a:rPr lang="fa-IR" altLang="en-US" sz="1850" dirty="0" err="1">
                <a:latin typeface="Times New Roman" pitchFamily="18" charset="0"/>
                <a:cs typeface="B Nazanin" panose="00000400000000000000" pitchFamily="2" charset="-78"/>
              </a:rPr>
              <a:t>نورولوژیست</a:t>
            </a:r>
            <a:r>
              <a:rPr lang="fa-IR" altLang="en-US" sz="1850" dirty="0">
                <a:latin typeface="Times New Roman" pitchFamily="18" charset="0"/>
                <a:cs typeface="B Nazanin" panose="00000400000000000000" pitchFamily="2" charset="-78"/>
              </a:rPr>
              <a:t> یا خود فرد بیمار انجام می شود. </a:t>
            </a:r>
            <a:r>
              <a:rPr lang="fa-IR" altLang="en-US" sz="1850" dirty="0" smtClean="0">
                <a:latin typeface="Times New Roman" pitchFamily="18" charset="0"/>
                <a:cs typeface="B Nazanin" panose="00000400000000000000" pitchFamily="2" charset="-78"/>
              </a:rPr>
              <a:t>سپس پالس های تولید شده توسط </a:t>
            </a:r>
            <a:r>
              <a:rPr lang="en-US" altLang="en-US" sz="1850" dirty="0" smtClean="0">
                <a:latin typeface="Times New Roman" pitchFamily="18" charset="0"/>
                <a:cs typeface="B Nazanin" panose="00000400000000000000" pitchFamily="2" charset="-78"/>
              </a:rPr>
              <a:t>IPG</a:t>
            </a:r>
            <a:r>
              <a:rPr lang="fa-IR" altLang="en-US" sz="1850" dirty="0" smtClean="0">
                <a:latin typeface="Times New Roman" pitchFamily="18" charset="0"/>
                <a:cs typeface="B Nazanin" panose="00000400000000000000" pitchFamily="2" charset="-78"/>
              </a:rPr>
              <a:t> به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 و از آن جا به بخشی از بافت مغز که وظیفه کنترل حرکت را دارد اعمال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در نتیجه به بهبود علائم این بیماری کمک </a:t>
            </a:r>
            <a:r>
              <a:rPr lang="fa-IR" altLang="en-US" sz="1850" dirty="0" err="1" smtClean="0">
                <a:latin typeface="Times New Roman" pitchFamily="18" charset="0"/>
                <a:cs typeface="B Nazanin" panose="00000400000000000000" pitchFamily="2" charset="-78"/>
              </a:rPr>
              <a:t>می‌کند</a:t>
            </a:r>
            <a:r>
              <a:rPr lang="fa-IR" altLang="en-US" sz="1850" dirty="0" smtClean="0">
                <a:latin typeface="Times New Roman" pitchFamily="18" charset="0"/>
                <a:cs typeface="B Nazanin" panose="00000400000000000000" pitchFamily="2" charset="-78"/>
              </a:rPr>
              <a:t>.</a:t>
            </a: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endParaRPr lang="fa-IR" altLang="en-US" sz="1850" dirty="0" smtClean="0">
              <a:latin typeface="Times New Roman" pitchFamily="18" charset="0"/>
              <a:cs typeface="B Nazanin" panose="00000400000000000000" pitchFamily="2" charset="-78"/>
            </a:endParaRP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endParaRPr lang="fa-IR" altLang="en-US" sz="1850" dirty="0" smtClean="0">
              <a:latin typeface="Times New Roman" pitchFamily="18" charset="0"/>
              <a:cs typeface="B Nazanin" panose="00000400000000000000" pitchFamily="2" charset="-78"/>
            </a:endParaRP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endParaRPr lang="fa-IR" altLang="en-US" sz="1850" dirty="0" smtClean="0">
              <a:latin typeface="Times New Roman" pitchFamily="18" charset="0"/>
              <a:cs typeface="B Nazanin" panose="00000400000000000000" pitchFamily="2" charset="-78"/>
            </a:endParaRP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r>
              <a:rPr lang="fa-IR" altLang="en-US" sz="1850" dirty="0" smtClean="0">
                <a:latin typeface="Times New Roman" pitchFamily="18" charset="0"/>
                <a:cs typeface="B Nazanin" panose="00000400000000000000" pitchFamily="2" charset="-78"/>
              </a:rPr>
              <a:t> </a:t>
            </a: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endParaRPr lang="fa-IR" altLang="en-US" sz="1850" dirty="0" smtClean="0">
              <a:latin typeface="Times New Roman" pitchFamily="18" charset="0"/>
              <a:cs typeface="B Nazanin" panose="00000400000000000000" pitchFamily="2" charset="-78"/>
            </a:endParaRPr>
          </a:p>
          <a:p>
            <a:pPr algn="just" rtl="1">
              <a:lnSpc>
                <a:spcPct val="95000"/>
              </a:lnSpc>
            </a:pPr>
            <a:endParaRPr lang="fa-IR" altLang="en-US" sz="1850" dirty="0">
              <a:latin typeface="Times New Roman" pitchFamily="18" charset="0"/>
              <a:cs typeface="B Nazanin" panose="00000400000000000000" pitchFamily="2" charset="-78"/>
            </a:endParaRPr>
          </a:p>
          <a:p>
            <a:pPr algn="l"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endParaRPr lang="fa-IR" altLang="en-US" sz="1850" dirty="0" smtClean="0">
              <a:latin typeface="Times New Roman" pitchFamily="18" charset="0"/>
              <a:cs typeface="B Nazanin" panose="00000400000000000000" pitchFamily="2" charset="-78"/>
            </a:endParaRP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endParaRPr lang="fa-IR" altLang="en-US" sz="1850" dirty="0" smtClean="0">
              <a:latin typeface="Times New Roman" pitchFamily="18" charset="0"/>
              <a:cs typeface="B Nazanin" panose="00000400000000000000" pitchFamily="2" charset="-78"/>
            </a:endParaRP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endParaRPr lang="fa-IR" altLang="en-US" sz="1850" dirty="0" smtClean="0">
              <a:latin typeface="Times New Roman" pitchFamily="18" charset="0"/>
              <a:cs typeface="B Nazanin" panose="00000400000000000000" pitchFamily="2" charset="-78"/>
            </a:endParaRPr>
          </a:p>
          <a:p>
            <a:pPr algn="just" rtl="1">
              <a:lnSpc>
                <a:spcPct val="95000"/>
              </a:lnSpc>
            </a:pP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                            نمونه </a:t>
            </a:r>
            <a:r>
              <a:rPr lang="fa-IR" altLang="en-US" sz="1850" dirty="0">
                <a:latin typeface="Times New Roman" pitchFamily="18" charset="0"/>
                <a:cs typeface="B Nazanin" panose="00000400000000000000" pitchFamily="2" charset="-78"/>
              </a:rPr>
              <a:t>ساخته شده </a:t>
            </a:r>
            <a:r>
              <a:rPr lang="en-US" altLang="en-US" sz="1850" dirty="0" smtClean="0">
                <a:latin typeface="Times New Roman" pitchFamily="18" charset="0"/>
                <a:cs typeface="B Nazanin" panose="00000400000000000000" pitchFamily="2" charset="-78"/>
              </a:rPr>
              <a:t>DBS</a:t>
            </a: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نمونه کاشته شده </a:t>
            </a:r>
            <a:r>
              <a:rPr lang="en-US" altLang="en-US" sz="1850" dirty="0" smtClean="0">
                <a:latin typeface="Times New Roman" pitchFamily="18" charset="0"/>
                <a:cs typeface="B Nazanin" panose="00000400000000000000" pitchFamily="2" charset="-78"/>
              </a:rPr>
              <a:t>DBS</a:t>
            </a:r>
            <a:endParaRPr lang="fa-IR" altLang="en-US" sz="1850" dirty="0">
              <a:latin typeface="Times New Roman" pitchFamily="18" charset="0"/>
              <a:cs typeface="B Nazanin" panose="00000400000000000000" pitchFamily="2" charset="-78"/>
            </a:endParaRPr>
          </a:p>
          <a:p>
            <a:pPr algn="just" rtl="1">
              <a:lnSpc>
                <a:spcPct val="95000"/>
              </a:lnSpc>
            </a:pPr>
            <a:r>
              <a:rPr lang="fa-IR" altLang="en-US" sz="1850" dirty="0" smtClean="0">
                <a:latin typeface="Times New Roman" pitchFamily="18" charset="0"/>
                <a:cs typeface="B Nazanin" panose="00000400000000000000" pitchFamily="2" charset="-78"/>
              </a:rPr>
              <a:t>ب</a:t>
            </a:r>
            <a:r>
              <a:rPr lang="fa-IR" altLang="en-US" sz="1850" dirty="0" smtClean="0">
                <a:latin typeface="Times New Roman" pitchFamily="18" charset="0"/>
                <a:cs typeface="B Nazanin" panose="00000400000000000000" pitchFamily="2" charset="-78"/>
              </a:rPr>
              <a:t>ه </a:t>
            </a:r>
            <a:r>
              <a:rPr lang="fa-IR" altLang="en-US" sz="1850" dirty="0" smtClean="0">
                <a:latin typeface="Times New Roman" pitchFamily="18" charset="0"/>
                <a:cs typeface="B Nazanin" panose="00000400000000000000" pitchFamily="2" charset="-78"/>
              </a:rPr>
              <a:t>این منظور 3 نوع محرک داریم: 1- </a:t>
            </a:r>
            <a:r>
              <a:rPr lang="fa-IR" altLang="en-US" sz="1850" dirty="0" err="1" smtClean="0">
                <a:latin typeface="Times New Roman" pitchFamily="18" charset="0"/>
                <a:cs typeface="B Nazanin" panose="00000400000000000000" pitchFamily="2" charset="-78"/>
              </a:rPr>
              <a:t>محرک‌های</a:t>
            </a:r>
            <a:r>
              <a:rPr lang="fa-IR" altLang="en-US" sz="1850" dirty="0" smtClean="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ولتاژی</a:t>
            </a:r>
            <a:r>
              <a:rPr lang="fa-IR" altLang="en-US" sz="1850" dirty="0" smtClean="0">
                <a:latin typeface="Times New Roman" pitchFamily="18" charset="0"/>
                <a:cs typeface="B Nazanin" panose="00000400000000000000" pitchFamily="2" charset="-78"/>
              </a:rPr>
              <a:t> 2- محرک های جریانی 3-محرک های جریان ثابت </a:t>
            </a:r>
            <a:r>
              <a:rPr lang="fa-IR" altLang="en-US" sz="1850" dirty="0" err="1" smtClean="0">
                <a:latin typeface="Times New Roman" pitchFamily="18" charset="0"/>
                <a:cs typeface="B Nazanin" panose="00000400000000000000" pitchFamily="2" charset="-78"/>
              </a:rPr>
              <a:t>آدیاباتیک</a:t>
            </a:r>
            <a:r>
              <a:rPr lang="fa-IR" altLang="en-US" sz="1850" dirty="0" smtClean="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در این </a:t>
            </a:r>
            <a:r>
              <a:rPr lang="fa-IR" altLang="en-US" sz="1850" dirty="0" err="1" smtClean="0">
                <a:latin typeface="Times New Roman" pitchFamily="18" charset="0"/>
                <a:cs typeface="B Nazanin" panose="00000400000000000000" pitchFamily="2" charset="-78"/>
              </a:rPr>
              <a:t>پایان‌نامه</a:t>
            </a:r>
            <a:r>
              <a:rPr lang="fa-IR" altLang="en-US" sz="1850" dirty="0" smtClean="0">
                <a:latin typeface="Times New Roman" pitchFamily="18" charset="0"/>
                <a:cs typeface="B Nazanin" panose="00000400000000000000" pitchFamily="2" charset="-78"/>
              </a:rPr>
              <a:t> از روش محرک های جریان ثابت </a:t>
            </a:r>
            <a:r>
              <a:rPr lang="fa-IR" altLang="en-US" sz="1850" dirty="0" err="1" smtClean="0">
                <a:latin typeface="Times New Roman" pitchFamily="18" charset="0"/>
                <a:cs typeface="B Nazanin" panose="00000400000000000000" pitchFamily="2" charset="-78"/>
              </a:rPr>
              <a:t>آدیاباتیک</a:t>
            </a:r>
            <a:r>
              <a:rPr lang="fa-IR" altLang="en-US" sz="1850" dirty="0" smtClean="0">
                <a:latin typeface="Times New Roman" pitchFamily="18" charset="0"/>
                <a:cs typeface="B Nazanin" panose="00000400000000000000" pitchFamily="2" charset="-78"/>
              </a:rPr>
              <a:t> استفاده شده است.</a:t>
            </a:r>
          </a:p>
          <a:p>
            <a:pPr algn="just" rtl="1">
              <a:lnSpc>
                <a:spcPct val="95000"/>
              </a:lnSpc>
            </a:pPr>
            <a:r>
              <a:rPr lang="fa-IR" altLang="en-US" sz="1850" dirty="0" smtClean="0">
                <a:latin typeface="Times New Roman" pitchFamily="18" charset="0"/>
                <a:cs typeface="B Nazanin" panose="00000400000000000000" pitchFamily="2" charset="-78"/>
              </a:rPr>
              <a:t>در </a:t>
            </a:r>
            <a:r>
              <a:rPr lang="fa-IR" altLang="en-US" sz="1850" dirty="0">
                <a:latin typeface="Times New Roman" pitchFamily="18" charset="0"/>
                <a:cs typeface="B Nazanin" panose="00000400000000000000" pitchFamily="2" charset="-78"/>
              </a:rPr>
              <a:t>محرک ها، استفاده از تحریک </a:t>
            </a:r>
            <a:r>
              <a:rPr lang="fa-IR" altLang="en-US" sz="1850" dirty="0" err="1">
                <a:latin typeface="Times New Roman" pitchFamily="18" charset="0"/>
                <a:cs typeface="B Nazanin" panose="00000400000000000000" pitchFamily="2" charset="-78"/>
              </a:rPr>
              <a:t>پالسی</a:t>
            </a:r>
            <a:r>
              <a:rPr lang="fa-IR" altLang="en-US" sz="1850" dirty="0">
                <a:latin typeface="Times New Roman" pitchFamily="18" charset="0"/>
                <a:cs typeface="B Nazanin" panose="00000400000000000000" pitchFamily="2" charset="-78"/>
              </a:rPr>
              <a:t> دو </a:t>
            </a:r>
            <a:r>
              <a:rPr lang="fa-IR" altLang="en-US" sz="1850" dirty="0" err="1">
                <a:latin typeface="Times New Roman" pitchFamily="18" charset="0"/>
                <a:cs typeface="B Nazanin" panose="00000400000000000000" pitchFamily="2" charset="-78"/>
              </a:rPr>
              <a:t>فازه</a:t>
            </a:r>
            <a:r>
              <a:rPr lang="fa-IR" altLang="en-US" sz="1850" dirty="0">
                <a:latin typeface="Times New Roman" pitchFamily="18" charset="0"/>
                <a:cs typeface="B Nazanin" panose="00000400000000000000" pitchFamily="2" charset="-78"/>
              </a:rPr>
              <a:t> مرسوم </a:t>
            </a:r>
            <a:r>
              <a:rPr lang="fa-IR" altLang="en-US" sz="1850" dirty="0" smtClean="0">
                <a:latin typeface="Times New Roman" pitchFamily="18" charset="0"/>
                <a:cs typeface="B Nazanin" panose="00000400000000000000" pitchFamily="2" charset="-78"/>
              </a:rPr>
              <a:t>است. به </a:t>
            </a:r>
            <a:r>
              <a:rPr lang="fa-IR" altLang="en-US" sz="1850" dirty="0">
                <a:latin typeface="Times New Roman" pitchFamily="18" charset="0"/>
                <a:cs typeface="B Nazanin" panose="00000400000000000000" pitchFamily="2" charset="-78"/>
              </a:rPr>
              <a:t>این صورت که ابتدا فاز </a:t>
            </a:r>
            <a:r>
              <a:rPr lang="fa-IR" altLang="en-US" sz="1850" dirty="0" err="1" smtClean="0">
                <a:latin typeface="Times New Roman" pitchFamily="18" charset="0"/>
                <a:cs typeface="B Nazanin" panose="00000400000000000000" pitchFamily="2" charset="-78"/>
              </a:rPr>
              <a:t>آندی</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اعمال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که موجب تحریک </a:t>
            </a:r>
            <a:r>
              <a:rPr lang="fa-IR" altLang="en-US" sz="1850" dirty="0" err="1" smtClean="0">
                <a:latin typeface="Times New Roman" pitchFamily="18" charset="0"/>
                <a:cs typeface="B Nazanin" panose="00000400000000000000" pitchFamily="2" charset="-78"/>
              </a:rPr>
              <a:t>نورون‌های</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مجاور </a:t>
            </a:r>
            <a:r>
              <a:rPr lang="fa-IR" altLang="en-US" sz="1850" dirty="0" err="1">
                <a:latin typeface="Times New Roman" pitchFamily="18" charset="0"/>
                <a:cs typeface="B Nazanin" panose="00000400000000000000" pitchFamily="2" charset="-78"/>
              </a:rPr>
              <a:t>الکترود</a:t>
            </a:r>
            <a:r>
              <a:rPr lang="fa-IR" altLang="en-US" sz="1850" dirty="0">
                <a:latin typeface="Times New Roman" pitchFamily="18" charset="0"/>
                <a:cs typeface="B Nazanin" panose="00000400000000000000" pitchFamily="2" charset="-78"/>
              </a:rPr>
              <a:t> و ایجاد پتانسیل عمل </a:t>
            </a:r>
            <a:r>
              <a:rPr lang="fa-IR" altLang="en-US" sz="1850" dirty="0" err="1" smtClean="0">
                <a:latin typeface="Times New Roman" pitchFamily="18" charset="0"/>
                <a:cs typeface="B Nazanin" panose="00000400000000000000" pitchFamily="2" charset="-78"/>
              </a:rPr>
              <a:t>می‌گردد</a:t>
            </a:r>
            <a:r>
              <a:rPr lang="fa-IR" altLang="en-US" sz="1850" dirty="0" smtClean="0">
                <a:latin typeface="Times New Roman" pitchFamily="18" charset="0"/>
                <a:cs typeface="B Nazanin" panose="00000400000000000000" pitchFamily="2" charset="-78"/>
              </a:rPr>
              <a:t>. سپس برای تعادل سازی بار، </a:t>
            </a:r>
            <a:r>
              <a:rPr lang="fa-IR" altLang="en-US" sz="1850" dirty="0">
                <a:latin typeface="Times New Roman" pitchFamily="18" charset="0"/>
                <a:cs typeface="B Nazanin" panose="00000400000000000000" pitchFamily="2" charset="-78"/>
              </a:rPr>
              <a:t>فاز </a:t>
            </a:r>
            <a:r>
              <a:rPr lang="fa-IR" altLang="en-US" sz="1850" dirty="0" err="1" smtClean="0">
                <a:latin typeface="Times New Roman" pitchFamily="18" charset="0"/>
                <a:cs typeface="B Nazanin" panose="00000400000000000000" pitchFamily="2" charset="-78"/>
              </a:rPr>
              <a:t>کاتدی</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به صورتی اعمال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که بار تزریق شده در فاز اول را خنثی </a:t>
            </a:r>
            <a:r>
              <a:rPr lang="fa-IR" altLang="en-US" sz="1850" dirty="0" smtClean="0">
                <a:latin typeface="Times New Roman" pitchFamily="18" charset="0"/>
                <a:cs typeface="B Nazanin" panose="00000400000000000000" pitchFamily="2" charset="-78"/>
              </a:rPr>
              <a:t>نماید </a:t>
            </a:r>
            <a:r>
              <a:rPr lang="fa-IR" altLang="en-US" sz="1850" dirty="0" smtClean="0">
                <a:latin typeface="Times New Roman" pitchFamily="18" charset="0"/>
                <a:cs typeface="B Nazanin" panose="00000400000000000000" pitchFamily="2" charset="-78"/>
              </a:rPr>
              <a:t>اما </a:t>
            </a:r>
            <a:r>
              <a:rPr lang="fa-IR" altLang="en-US" sz="1850" dirty="0">
                <a:latin typeface="Times New Roman" pitchFamily="18" charset="0"/>
                <a:cs typeface="B Nazanin" panose="00000400000000000000" pitchFamily="2" charset="-78"/>
              </a:rPr>
              <a:t>این روش </a:t>
            </a:r>
            <a:r>
              <a:rPr lang="fa-IR" altLang="en-US" sz="1850" dirty="0" smtClean="0">
                <a:latin typeface="Times New Roman" pitchFamily="18" charset="0"/>
                <a:cs typeface="B Nazanin" panose="00000400000000000000" pitchFamily="2" charset="-78"/>
              </a:rPr>
              <a:t>برای تعادل </a:t>
            </a:r>
            <a:r>
              <a:rPr lang="fa-IR" altLang="en-US" sz="1850" dirty="0" smtClean="0">
                <a:latin typeface="Times New Roman" pitchFamily="18" charset="0"/>
                <a:cs typeface="B Nazanin" panose="00000400000000000000" pitchFamily="2" charset="-78"/>
              </a:rPr>
              <a:t>سازی سیستم </a:t>
            </a:r>
            <a:r>
              <a:rPr lang="fa-IR" altLang="en-US" sz="1850" dirty="0" smtClean="0">
                <a:latin typeface="Times New Roman" pitchFamily="18" charset="0"/>
                <a:cs typeface="B Nazanin" panose="00000400000000000000" pitchFamily="2" charset="-78"/>
              </a:rPr>
              <a:t>کارساز </a:t>
            </a:r>
            <a:r>
              <a:rPr lang="fa-IR" altLang="en-US" sz="1850" dirty="0">
                <a:latin typeface="Times New Roman" pitchFamily="18" charset="0"/>
                <a:cs typeface="B Nazanin" panose="00000400000000000000" pitchFamily="2" charset="-78"/>
              </a:rPr>
              <a:t>نخواهد بود چرا که به دلیل عدم تطابق در </a:t>
            </a:r>
            <a:r>
              <a:rPr lang="fa-IR" altLang="en-US" sz="1850" dirty="0" err="1">
                <a:latin typeface="Times New Roman" pitchFamily="18" charset="0"/>
                <a:cs typeface="B Nazanin" panose="00000400000000000000" pitchFamily="2" charset="-78"/>
              </a:rPr>
              <a:t>مدار‌ها‌ی</a:t>
            </a:r>
            <a:r>
              <a:rPr lang="fa-IR" altLang="en-US" sz="1850" dirty="0">
                <a:latin typeface="Times New Roman" pitchFamily="18" charset="0"/>
                <a:cs typeface="B Nazanin" panose="00000400000000000000" pitchFamily="2" charset="-78"/>
              </a:rPr>
              <a:t> مجتمع، </a:t>
            </a:r>
            <a:r>
              <a:rPr lang="fa-IR" altLang="en-US" sz="1850" dirty="0" err="1">
                <a:latin typeface="Times New Roman" pitchFamily="18" charset="0"/>
                <a:cs typeface="B Nazanin" panose="00000400000000000000" pitchFamily="2" charset="-78"/>
              </a:rPr>
              <a:t>نهایتاً</a:t>
            </a:r>
            <a:r>
              <a:rPr lang="fa-IR" altLang="en-US" sz="1850" dirty="0">
                <a:latin typeface="Times New Roman" pitchFamily="18" charset="0"/>
                <a:cs typeface="B Nazanin" panose="00000400000000000000" pitchFamily="2" charset="-78"/>
              </a:rPr>
              <a:t> بارهای فاز </a:t>
            </a:r>
            <a:r>
              <a:rPr lang="fa-IR" altLang="en-US" sz="1850" dirty="0" err="1">
                <a:latin typeface="Times New Roman" pitchFamily="18" charset="0"/>
                <a:cs typeface="B Nazanin" panose="00000400000000000000" pitchFamily="2" charset="-78"/>
              </a:rPr>
              <a:t>آندی</a:t>
            </a:r>
            <a:r>
              <a:rPr lang="fa-IR" altLang="en-US" sz="1850" dirty="0">
                <a:latin typeface="Times New Roman" pitchFamily="18" charset="0"/>
                <a:cs typeface="B Nazanin" panose="00000400000000000000" pitchFamily="2" charset="-78"/>
              </a:rPr>
              <a:t> و </a:t>
            </a:r>
            <a:r>
              <a:rPr lang="fa-IR" altLang="en-US" sz="1850" dirty="0" err="1">
                <a:latin typeface="Times New Roman" pitchFamily="18" charset="0"/>
                <a:cs typeface="B Nazanin" panose="00000400000000000000" pitchFamily="2" charset="-78"/>
              </a:rPr>
              <a:t>کاتدی</a:t>
            </a:r>
            <a:r>
              <a:rPr lang="fa-IR" altLang="en-US" sz="1850" dirty="0">
                <a:latin typeface="Times New Roman" pitchFamily="18" charset="0"/>
                <a:cs typeface="B Nazanin" panose="00000400000000000000" pitchFamily="2" charset="-78"/>
              </a:rPr>
              <a:t> 1% تا 5% عدم تطابق خواهند داشت. به همین دلیل </a:t>
            </a:r>
            <a:r>
              <a:rPr lang="fa-IR" altLang="en-US" sz="1850" dirty="0" err="1" smtClean="0">
                <a:latin typeface="Times New Roman" pitchFamily="18" charset="0"/>
                <a:cs typeface="B Nazanin" panose="00000400000000000000" pitchFamily="2" charset="-78"/>
              </a:rPr>
              <a:t>ساختار‌ها‌یی</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برای از بین بردن این عدم تطابق و ایجاد تعادل در بار تزریقی پیشنهاد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زیرا </a:t>
            </a:r>
            <a:r>
              <a:rPr lang="fa-IR" altLang="en-US" sz="1850" dirty="0">
                <a:latin typeface="Times New Roman" pitchFamily="18" charset="0"/>
                <a:cs typeface="B Nazanin" panose="00000400000000000000" pitchFamily="2" charset="-78"/>
              </a:rPr>
              <a:t>باقی ماندن هر گونه بار اضافی بر روی </a:t>
            </a:r>
            <a:r>
              <a:rPr lang="fa-IR" altLang="en-US" sz="1850" dirty="0" smtClean="0">
                <a:latin typeface="Times New Roman" pitchFamily="18" charset="0"/>
                <a:cs typeface="B Nazanin" panose="00000400000000000000" pitchFamily="2" charset="-78"/>
              </a:rPr>
              <a:t>خازن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می‌تواند</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به ولتاژ </a:t>
            </a:r>
            <a:r>
              <a:rPr lang="fa-IR" altLang="en-US" sz="1850" dirty="0" err="1" smtClean="0">
                <a:latin typeface="Times New Roman" pitchFamily="18" charset="0"/>
                <a:cs typeface="B Nazanin" panose="00000400000000000000" pitchFamily="2" charset="-78"/>
              </a:rPr>
              <a:t>باقی‌مانده</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تبدیل </a:t>
            </a:r>
            <a:r>
              <a:rPr lang="fa-IR" altLang="en-US" sz="1850" dirty="0" smtClean="0">
                <a:latin typeface="Times New Roman" pitchFamily="18" charset="0"/>
                <a:cs typeface="B Nazanin" panose="00000400000000000000" pitchFamily="2" charset="-78"/>
              </a:rPr>
              <a:t>شود و به مرور افزایش </a:t>
            </a:r>
            <a:r>
              <a:rPr lang="fa-IR" altLang="en-US" sz="1850" dirty="0" err="1" smtClean="0">
                <a:latin typeface="Times New Roman" pitchFamily="18" charset="0"/>
                <a:cs typeface="B Nazanin" panose="00000400000000000000" pitchFamily="2" charset="-78"/>
              </a:rPr>
              <a:t>می‌یابد</a:t>
            </a:r>
            <a:r>
              <a:rPr lang="fa-IR" altLang="en-US" sz="1850" dirty="0">
                <a:latin typeface="Times New Roman" pitchFamily="18" charset="0"/>
                <a:cs typeface="B Nazanin" panose="00000400000000000000" pitchFamily="2" charset="-78"/>
              </a:rPr>
              <a:t>. اگر این ولتاژ از حد مجاز تعیین شده فراتر رود، موجب ایجاد تغییرات شیمیایی مضر در سطح </a:t>
            </a:r>
            <a:r>
              <a:rPr lang="fa-IR" altLang="en-US" sz="1850" dirty="0" err="1">
                <a:latin typeface="Times New Roman" pitchFamily="18" charset="0"/>
                <a:cs typeface="B Nazanin" panose="00000400000000000000" pitchFamily="2" charset="-78"/>
              </a:rPr>
              <a:t>الکترود-الکترولیت</a:t>
            </a:r>
            <a:r>
              <a:rPr lang="fa-IR" altLang="en-US" sz="1850" dirty="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که آسیب برگشت ناپذیری به </a:t>
            </a:r>
            <a:r>
              <a:rPr lang="fa-IR" altLang="en-US" sz="1850" dirty="0" err="1">
                <a:latin typeface="Times New Roman" pitchFamily="18" charset="0"/>
                <a:cs typeface="B Nazanin" panose="00000400000000000000" pitchFamily="2" charset="-78"/>
              </a:rPr>
              <a:t>الکترود</a:t>
            </a:r>
            <a:r>
              <a:rPr lang="fa-IR" altLang="en-US" sz="1850" dirty="0">
                <a:latin typeface="Times New Roman" pitchFamily="18" charset="0"/>
                <a:cs typeface="B Nazanin" panose="00000400000000000000" pitchFamily="2" charset="-78"/>
              </a:rPr>
              <a:t> و به بافت </a:t>
            </a:r>
            <a:r>
              <a:rPr lang="fa-IR" altLang="en-US" sz="1850" dirty="0" err="1">
                <a:latin typeface="Times New Roman" pitchFamily="18" charset="0"/>
                <a:cs typeface="B Nazanin" panose="00000400000000000000" pitchFamily="2" charset="-78"/>
              </a:rPr>
              <a:t>الکترولیتی</a:t>
            </a:r>
            <a:r>
              <a:rPr lang="fa-IR" altLang="en-US" sz="1850" dirty="0">
                <a:latin typeface="Times New Roman" pitchFamily="18" charset="0"/>
                <a:cs typeface="B Nazanin" panose="00000400000000000000" pitchFamily="2" charset="-78"/>
              </a:rPr>
              <a:t> مغز </a:t>
            </a:r>
            <a:r>
              <a:rPr lang="fa-IR" altLang="en-US" sz="1850" dirty="0" smtClean="0">
                <a:latin typeface="Times New Roman" pitchFamily="18" charset="0"/>
                <a:cs typeface="B Nazanin" panose="00000400000000000000" pitchFamily="2" charset="-78"/>
              </a:rPr>
              <a:t>وارد </a:t>
            </a:r>
            <a:r>
              <a:rPr lang="fa-IR" altLang="en-US" sz="1850" dirty="0" err="1" smtClean="0">
                <a:latin typeface="Times New Roman" pitchFamily="18" charset="0"/>
                <a:cs typeface="B Nazanin" panose="00000400000000000000" pitchFamily="2" charset="-78"/>
              </a:rPr>
              <a:t>می‌کند</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بنابراین تعادل سازی بار، یکی از </a:t>
            </a:r>
            <a:r>
              <a:rPr lang="fa-IR" altLang="en-US" sz="1850" dirty="0" err="1" smtClean="0">
                <a:latin typeface="Times New Roman" pitchFamily="18" charset="0"/>
                <a:cs typeface="B Nazanin" panose="00000400000000000000" pitchFamily="2" charset="-78"/>
              </a:rPr>
              <a:t>مهم‌ترین</a:t>
            </a:r>
            <a:r>
              <a:rPr lang="fa-IR" altLang="en-US" sz="1850" dirty="0" smtClean="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بخش‌های</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یک محرک قابل کاشت است و </a:t>
            </a:r>
            <a:r>
              <a:rPr lang="fa-IR" altLang="en-US" sz="1850" dirty="0" err="1" smtClean="0">
                <a:latin typeface="Times New Roman" pitchFamily="18" charset="0"/>
                <a:cs typeface="B Nazanin" panose="00000400000000000000" pitchFamily="2" charset="-78"/>
              </a:rPr>
              <a:t>مهم‌ترین</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پارامتر امنیت آن تلقی </a:t>
            </a:r>
            <a:r>
              <a:rPr lang="fa-IR" altLang="en-US" sz="1850" dirty="0" err="1" smtClean="0">
                <a:latin typeface="Times New Roman" pitchFamily="18" charset="0"/>
                <a:cs typeface="B Nazanin" panose="00000400000000000000" pitchFamily="2" charset="-78"/>
              </a:rPr>
              <a:t>می‌گردد</a:t>
            </a: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تعادل‌ سازی </a:t>
            </a:r>
            <a:r>
              <a:rPr lang="fa-IR" altLang="en-US" sz="1850" dirty="0">
                <a:latin typeface="Times New Roman" pitchFamily="18" charset="0"/>
                <a:cs typeface="B Nazanin" panose="00000400000000000000" pitchFamily="2" charset="-78"/>
              </a:rPr>
              <a:t>بار به دو روش کلی </a:t>
            </a:r>
            <a:r>
              <a:rPr lang="fa-IR" altLang="en-US" sz="1850" dirty="0" smtClean="0">
                <a:latin typeface="Times New Roman" pitchFamily="18" charset="0"/>
                <a:cs typeface="B Nazanin" panose="00000400000000000000" pitchFamily="2" charset="-78"/>
              </a:rPr>
              <a:t>انجام </a:t>
            </a:r>
            <a:r>
              <a:rPr lang="fa-IR" altLang="en-US" sz="1850" dirty="0" err="1" smtClean="0">
                <a:latin typeface="Times New Roman" pitchFamily="18" charset="0"/>
                <a:cs typeface="B Nazanin" panose="00000400000000000000" pitchFamily="2" charset="-78"/>
              </a:rPr>
              <a:t>می‌پذیرد</a:t>
            </a:r>
            <a:r>
              <a:rPr lang="fa-IR" altLang="en-US" sz="1850" dirty="0" smtClean="0">
                <a:latin typeface="Times New Roman" pitchFamily="18" charset="0"/>
                <a:cs typeface="B Nazanin" panose="00000400000000000000" pitchFamily="2" charset="-78"/>
              </a:rPr>
              <a:t>: فعال </a:t>
            </a:r>
            <a:r>
              <a:rPr lang="fa-IR" altLang="en-US" sz="1850" dirty="0">
                <a:latin typeface="Times New Roman" pitchFamily="18" charset="0"/>
                <a:cs typeface="B Nazanin" panose="00000400000000000000" pitchFamily="2" charset="-78"/>
              </a:rPr>
              <a:t>و غیر فعال. </a:t>
            </a:r>
            <a:endParaRPr lang="fa-IR" altLang="en-US" sz="1850" dirty="0" smtClean="0">
              <a:latin typeface="Times New Roman" pitchFamily="18" charset="0"/>
              <a:cs typeface="B Nazanin" panose="00000400000000000000" pitchFamily="2" charset="-78"/>
            </a:endParaRPr>
          </a:p>
          <a:p>
            <a:pPr algn="just" rtl="1">
              <a:lnSpc>
                <a:spcPct val="95000"/>
              </a:lnSpc>
            </a:pPr>
            <a:r>
              <a:rPr lang="fa-IR" altLang="en-US" sz="1850" dirty="0" smtClean="0">
                <a:latin typeface="Times New Roman" pitchFamily="18" charset="0"/>
                <a:cs typeface="B Nazanin" panose="00000400000000000000" pitchFamily="2" charset="-78"/>
              </a:rPr>
              <a:t>در </a:t>
            </a:r>
            <a:r>
              <a:rPr lang="fa-IR" altLang="en-US" sz="1850" dirty="0">
                <a:latin typeface="Times New Roman" pitchFamily="18" charset="0"/>
                <a:cs typeface="B Nazanin" panose="00000400000000000000" pitchFamily="2" charset="-78"/>
              </a:rPr>
              <a:t>روش فعال یک سیستم کنترل کننده، ولتاژ </a:t>
            </a:r>
            <a:r>
              <a:rPr lang="fa-IR" altLang="en-US" sz="1850" dirty="0" err="1" smtClean="0">
                <a:latin typeface="Times New Roman" pitchFamily="18" charset="0"/>
                <a:cs typeface="B Nazanin" panose="00000400000000000000" pitchFamily="2" charset="-78"/>
              </a:rPr>
              <a:t>باقی‌مانده</a:t>
            </a:r>
            <a:r>
              <a:rPr lang="fa-IR" altLang="en-US" sz="1850" dirty="0" smtClean="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روی خازن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 را </a:t>
            </a:r>
            <a:r>
              <a:rPr lang="fa-IR" altLang="en-US" sz="1850" dirty="0">
                <a:latin typeface="Times New Roman" pitchFamily="18" charset="0"/>
                <a:cs typeface="B Nazanin" panose="00000400000000000000" pitchFamily="2" charset="-78"/>
              </a:rPr>
              <a:t>بررسی </a:t>
            </a:r>
            <a:r>
              <a:rPr lang="fa-IR" altLang="en-US" sz="1850" dirty="0" err="1" smtClean="0">
                <a:latin typeface="Times New Roman" pitchFamily="18" charset="0"/>
                <a:cs typeface="B Nazanin" panose="00000400000000000000" pitchFamily="2" charset="-78"/>
              </a:rPr>
              <a:t>می‌کند</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تا بر اساس آن </a:t>
            </a:r>
            <a:r>
              <a:rPr lang="fa-IR" altLang="en-US" sz="1850" dirty="0" smtClean="0">
                <a:latin typeface="Times New Roman" pitchFamily="18" charset="0"/>
                <a:cs typeface="B Nazanin" panose="00000400000000000000" pitchFamily="2" charset="-78"/>
              </a:rPr>
              <a:t>جبران ‌سازی </a:t>
            </a:r>
            <a:r>
              <a:rPr lang="fa-IR" altLang="en-US" sz="1850" dirty="0">
                <a:latin typeface="Times New Roman" pitchFamily="18" charset="0"/>
                <a:cs typeface="B Nazanin" panose="00000400000000000000" pitchFamily="2" charset="-78"/>
              </a:rPr>
              <a:t>را انجام دهد </a:t>
            </a:r>
            <a:r>
              <a:rPr lang="fa-IR" altLang="en-US" sz="1850" dirty="0" smtClean="0">
                <a:latin typeface="Times New Roman" pitchFamily="18" charset="0"/>
                <a:cs typeface="B Nazanin" panose="00000400000000000000" pitchFamily="2" charset="-78"/>
              </a:rPr>
              <a:t>به این </a:t>
            </a:r>
            <a:r>
              <a:rPr lang="fa-IR" altLang="en-US" sz="1850" dirty="0">
                <a:latin typeface="Times New Roman" pitchFamily="18" charset="0"/>
                <a:cs typeface="B Nazanin" panose="00000400000000000000" pitchFamily="2" charset="-78"/>
              </a:rPr>
              <a:t>صورت که یک خازن مجتمع شده با یک ضریب کوچک شده از جریان </a:t>
            </a:r>
            <a:r>
              <a:rPr lang="fa-IR" altLang="en-US" sz="1850" dirty="0" err="1">
                <a:latin typeface="Times New Roman" pitchFamily="18" charset="0"/>
                <a:cs typeface="B Nazanin" panose="00000400000000000000" pitchFamily="2" charset="-78"/>
              </a:rPr>
              <a:t>آندی</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شارژ</a:t>
            </a:r>
            <a:r>
              <a:rPr lang="fa-IR" altLang="en-US" sz="1850" dirty="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تا بتواند معیاری از میزان بار ریخته شده به بافت را در دست داشته باشد. سپس جریان برگشت اعمال شده و خازن با </a:t>
            </a:r>
            <a:r>
              <a:rPr lang="fa-IR" altLang="en-US" sz="1850" dirty="0" err="1" smtClean="0">
                <a:latin typeface="Times New Roman" pitchFamily="18" charset="0"/>
                <a:cs typeface="B Nazanin" panose="00000400000000000000" pitchFamily="2" charset="-78"/>
              </a:rPr>
              <a:t>ضریبی</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از این جریان که برابر ضریب فاز قبل باشد، تخلیه </a:t>
            </a:r>
            <a:r>
              <a:rPr lang="fa-IR" altLang="en-US" sz="1850" dirty="0" err="1" smtClean="0">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مقایسه گری که ولتاژ خازن را با سطح صفر مقایسه </a:t>
            </a:r>
            <a:r>
              <a:rPr lang="fa-IR" altLang="en-US" sz="1850" dirty="0" err="1" smtClean="0">
                <a:latin typeface="Times New Roman" pitchFamily="18" charset="0"/>
                <a:cs typeface="B Nazanin" panose="00000400000000000000" pitchFamily="2" charset="-78"/>
              </a:rPr>
              <a:t>می‌کند</a:t>
            </a: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به فاز </a:t>
            </a:r>
            <a:r>
              <a:rPr lang="fa-IR" altLang="en-US" sz="1850" dirty="0" err="1">
                <a:latin typeface="Times New Roman" pitchFamily="18" charset="0"/>
                <a:cs typeface="B Nazanin" panose="00000400000000000000" pitchFamily="2" charset="-78"/>
              </a:rPr>
              <a:t>کاتدی</a:t>
            </a:r>
            <a:r>
              <a:rPr lang="fa-IR" altLang="en-US" sz="1850" dirty="0">
                <a:latin typeface="Times New Roman" pitchFamily="18" charset="0"/>
                <a:cs typeface="B Nazanin" panose="00000400000000000000" pitchFamily="2" charset="-78"/>
              </a:rPr>
              <a:t> ادامه </a:t>
            </a:r>
            <a:r>
              <a:rPr lang="fa-IR" altLang="en-US" sz="1850" dirty="0" err="1" smtClean="0">
                <a:latin typeface="Times New Roman" pitchFamily="18" charset="0"/>
                <a:cs typeface="B Nazanin" panose="00000400000000000000" pitchFamily="2" charset="-78"/>
              </a:rPr>
              <a:t>می‌دهد</a:t>
            </a:r>
            <a:r>
              <a:rPr lang="fa-IR" altLang="en-US" sz="1850"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تا همان باری که ریخته شده است، به همان میزان برداشته </a:t>
            </a:r>
            <a:r>
              <a:rPr lang="fa-IR" altLang="en-US" sz="1850" dirty="0" smtClean="0">
                <a:latin typeface="Times New Roman" pitchFamily="18" charset="0"/>
                <a:cs typeface="B Nazanin" panose="00000400000000000000" pitchFamily="2" charset="-78"/>
              </a:rPr>
              <a:t>شود و </a:t>
            </a:r>
            <a:r>
              <a:rPr lang="fa-IR" altLang="en-US" sz="1850" dirty="0">
                <a:latin typeface="Times New Roman" pitchFamily="18" charset="0"/>
                <a:cs typeface="B Nazanin" panose="00000400000000000000" pitchFamily="2" charset="-78"/>
              </a:rPr>
              <a:t>با عبور از صفر ولتاژ خازن به </a:t>
            </a:r>
            <a:r>
              <a:rPr lang="fa-IR" altLang="en-US" sz="1850" dirty="0" smtClean="0">
                <a:latin typeface="Times New Roman" pitchFamily="18" charset="0"/>
                <a:cs typeface="B Nazanin" panose="00000400000000000000" pitchFamily="2" charset="-78"/>
              </a:rPr>
              <a:t>فاز </a:t>
            </a:r>
            <a:r>
              <a:rPr lang="fa-IR" altLang="en-US" sz="1850" dirty="0" err="1" smtClean="0">
                <a:latin typeface="Times New Roman" pitchFamily="18" charset="0"/>
                <a:cs typeface="B Nazanin" panose="00000400000000000000" pitchFamily="2" charset="-78"/>
              </a:rPr>
              <a:t>کاتدی</a:t>
            </a:r>
            <a:r>
              <a:rPr lang="fa-IR" altLang="en-US" sz="1850" dirty="0" smtClean="0">
                <a:latin typeface="Times New Roman" pitchFamily="18" charset="0"/>
                <a:cs typeface="B Nazanin" panose="00000400000000000000" pitchFamily="2" charset="-78"/>
              </a:rPr>
              <a:t> خاتمه </a:t>
            </a:r>
            <a:r>
              <a:rPr lang="fa-IR" altLang="en-US" sz="1850" dirty="0" err="1" smtClean="0">
                <a:latin typeface="Times New Roman" pitchFamily="18" charset="0"/>
                <a:cs typeface="B Nazanin" panose="00000400000000000000" pitchFamily="2" charset="-78"/>
              </a:rPr>
              <a:t>می‌دهد</a:t>
            </a:r>
            <a:r>
              <a:rPr lang="fa-IR" altLang="en-US" sz="1850" dirty="0" smtClean="0">
                <a:latin typeface="Times New Roman" pitchFamily="18" charset="0"/>
                <a:cs typeface="B Nazanin" panose="00000400000000000000" pitchFamily="2" charset="-78"/>
              </a:rPr>
              <a:t>.</a:t>
            </a:r>
          </a:p>
          <a:p>
            <a:pPr algn="just" rtl="1">
              <a:lnSpc>
                <a:spcPct val="95000"/>
              </a:lnSpc>
            </a:pPr>
            <a:r>
              <a:rPr lang="fa-IR" altLang="en-US" sz="1850" dirty="0" smtClean="0">
                <a:latin typeface="Times New Roman" pitchFamily="18" charset="0"/>
                <a:cs typeface="B Nazanin" panose="00000400000000000000" pitchFamily="2" charset="-78"/>
              </a:rPr>
              <a:t>در </a:t>
            </a:r>
            <a:r>
              <a:rPr lang="fa-IR" altLang="en-US" sz="1850" dirty="0">
                <a:latin typeface="Times New Roman" pitchFamily="18" charset="0"/>
                <a:cs typeface="B Nazanin" panose="00000400000000000000" pitchFamily="2" charset="-78"/>
              </a:rPr>
              <a:t>روش های غیر‌ </a:t>
            </a:r>
            <a:r>
              <a:rPr lang="fa-IR" altLang="en-US" sz="1850" dirty="0" smtClean="0">
                <a:latin typeface="Times New Roman" pitchFamily="18" charset="0"/>
                <a:cs typeface="B Nazanin" panose="00000400000000000000" pitchFamily="2" charset="-78"/>
              </a:rPr>
              <a:t>فعال تعادل سازی بار به </a:t>
            </a:r>
            <a:r>
              <a:rPr lang="fa-IR" altLang="en-US" sz="1850" dirty="0">
                <a:latin typeface="Times New Roman" pitchFamily="18" charset="0"/>
                <a:cs typeface="B Nazanin" panose="00000400000000000000" pitchFamily="2" charset="-78"/>
              </a:rPr>
              <a:t>روش ساده </a:t>
            </a:r>
            <a:r>
              <a:rPr lang="fa-IR" altLang="en-US" sz="1850" dirty="0" smtClean="0">
                <a:latin typeface="Times New Roman" pitchFamily="18" charset="0"/>
                <a:cs typeface="B Nazanin" panose="00000400000000000000" pitchFamily="2" charset="-78"/>
              </a:rPr>
              <a:t>تر و با دقت </a:t>
            </a:r>
            <a:r>
              <a:rPr lang="fa-IR" altLang="en-US" sz="1850" dirty="0">
                <a:latin typeface="Times New Roman" pitchFamily="18" charset="0"/>
                <a:cs typeface="B Nazanin" panose="00000400000000000000" pitchFamily="2" charset="-78"/>
              </a:rPr>
              <a:t>و کنترل کمتری صورت </a:t>
            </a:r>
            <a:r>
              <a:rPr lang="fa-IR" altLang="en-US" sz="1850" dirty="0" err="1">
                <a:latin typeface="Times New Roman" pitchFamily="18" charset="0"/>
                <a:cs typeface="B Nazanin" panose="00000400000000000000" pitchFamily="2" charset="-78"/>
              </a:rPr>
              <a:t>می‌گیرد</a:t>
            </a: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در این روش بار جمع </a:t>
            </a:r>
            <a:r>
              <a:rPr lang="fa-IR" altLang="en-US" sz="1850" dirty="0">
                <a:latin typeface="Times New Roman" pitchFamily="18" charset="0"/>
                <a:cs typeface="B Nazanin" panose="00000400000000000000" pitchFamily="2" charset="-78"/>
              </a:rPr>
              <a:t>شده در بافت بعد از اعمال دو فاز تحریک توسط یک کلید تخلیه و صفر </a:t>
            </a:r>
            <a:r>
              <a:rPr lang="fa-IR" altLang="en-US" sz="1850" dirty="0" err="1" smtClean="0">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a:t>
            </a:r>
            <a:endParaRPr lang="fa-IR" altLang="en-US" sz="1850" dirty="0" smtClean="0">
              <a:latin typeface="Times New Roman" pitchFamily="18" charset="0"/>
              <a:cs typeface="B Nazanin" panose="00000400000000000000" pitchFamily="2" charset="-78"/>
            </a:endParaRPr>
          </a:p>
        </p:txBody>
      </p:sp>
      <p:sp>
        <p:nvSpPr>
          <p:cNvPr id="24" name="Text Box 36"/>
          <p:cNvSpPr txBox="1">
            <a:spLocks noChangeArrowheads="1"/>
          </p:cNvSpPr>
          <p:nvPr/>
        </p:nvSpPr>
        <p:spPr bwMode="auto">
          <a:xfrm>
            <a:off x="11241229" y="21182165"/>
            <a:ext cx="9257566" cy="7820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just" rtl="1"/>
            <a:r>
              <a:rPr lang="fa-IR" altLang="en-US" sz="1850" dirty="0" smtClean="0">
                <a:latin typeface="Times New Roman" pitchFamily="18" charset="0"/>
                <a:cs typeface="B Nazanin" panose="00000400000000000000" pitchFamily="2" charset="-78"/>
              </a:rPr>
              <a:t>برای </a:t>
            </a:r>
            <a:r>
              <a:rPr lang="fa-IR" altLang="en-US" sz="1850" dirty="0" smtClean="0">
                <a:latin typeface="Times New Roman" pitchFamily="18" charset="0"/>
                <a:cs typeface="B Nazanin" panose="00000400000000000000" pitchFamily="2" charset="-78"/>
              </a:rPr>
              <a:t>شبیه سازی و پیاده سازی بخش </a:t>
            </a:r>
            <a:r>
              <a:rPr lang="en-US" altLang="en-US" sz="1850" dirty="0" smtClean="0">
                <a:latin typeface="Times New Roman" pitchFamily="18" charset="0"/>
                <a:cs typeface="B Nazanin" panose="00000400000000000000" pitchFamily="2" charset="-78"/>
              </a:rPr>
              <a:t>IPG</a:t>
            </a:r>
            <a:r>
              <a:rPr lang="fa-IR" altLang="en-US" sz="1850" dirty="0" smtClean="0">
                <a:latin typeface="Times New Roman" pitchFamily="18" charset="0"/>
                <a:cs typeface="B Nazanin" panose="00000400000000000000" pitchFamily="2" charset="-78"/>
              </a:rPr>
              <a:t> از </a:t>
            </a:r>
            <a:r>
              <a:rPr lang="fa-IR" altLang="en-US" sz="1850" dirty="0" err="1" smtClean="0">
                <a:latin typeface="Times New Roman" pitchFamily="18" charset="0"/>
                <a:cs typeface="B Nazanin" panose="00000400000000000000" pitchFamily="2" charset="-78"/>
              </a:rPr>
              <a:t>مبدلی</a:t>
            </a:r>
            <a:r>
              <a:rPr lang="fa-IR" altLang="en-US" sz="1850" dirty="0" smtClean="0">
                <a:latin typeface="Times New Roman" pitchFamily="18" charset="0"/>
                <a:cs typeface="B Nazanin" panose="00000400000000000000" pitchFamily="2" charset="-78"/>
              </a:rPr>
              <a:t> استفاده شده است که خروجی ولتاژ آن به عنوان یک منبع تغذیه پویا مستقیماً به </a:t>
            </a:r>
            <a:r>
              <a:rPr lang="fa-IR" altLang="en-US" sz="1850" dirty="0" err="1" smtClean="0">
                <a:latin typeface="Times New Roman" pitchFamily="18" charset="0"/>
                <a:cs typeface="B Nazanin" panose="00000400000000000000" pitchFamily="2" charset="-78"/>
              </a:rPr>
              <a:t>امپدانس</a:t>
            </a:r>
            <a:r>
              <a:rPr lang="fa-IR" altLang="en-US" sz="1850" dirty="0" smtClean="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-مغز اعمال </a:t>
            </a:r>
            <a:r>
              <a:rPr lang="fa-IR" altLang="en-US" sz="1850" dirty="0" err="1" smtClean="0">
                <a:latin typeface="Times New Roman" pitchFamily="18" charset="0"/>
                <a:cs typeface="B Nazanin" panose="00000400000000000000" pitchFamily="2" charset="-78"/>
              </a:rPr>
              <a:t>می‌گردد</a:t>
            </a:r>
            <a:r>
              <a:rPr lang="fa-IR" altLang="en-US" sz="1850" dirty="0" smtClean="0">
                <a:latin typeface="Times New Roman" pitchFamily="18" charset="0"/>
                <a:cs typeface="B Nazanin" panose="00000400000000000000" pitchFamily="2" charset="-78"/>
              </a:rPr>
              <a:t>. در </a:t>
            </a:r>
            <a:r>
              <a:rPr lang="fa-IR" altLang="en-US" sz="1850" dirty="0" smtClean="0">
                <a:latin typeface="Times New Roman" pitchFamily="18" charset="0"/>
                <a:cs typeface="B Nazanin" panose="00000400000000000000" pitchFamily="2" charset="-78"/>
              </a:rPr>
              <a:t>این مبدل برای قطع و وصل کردن </a:t>
            </a:r>
            <a:r>
              <a:rPr lang="fa-IR" altLang="en-US" sz="1850" dirty="0" err="1" smtClean="0">
                <a:latin typeface="Times New Roman" pitchFamily="18" charset="0"/>
                <a:cs typeface="B Nazanin" panose="00000400000000000000" pitchFamily="2" charset="-78"/>
              </a:rPr>
              <a:t>سوئیچ</a:t>
            </a:r>
            <a:r>
              <a:rPr lang="fa-IR" altLang="en-US" sz="1850" dirty="0" smtClean="0">
                <a:latin typeface="Times New Roman" pitchFamily="18" charset="0"/>
                <a:cs typeface="B Nazanin" panose="00000400000000000000" pitchFamily="2" charset="-78"/>
              </a:rPr>
              <a:t> ها به جای روش </a:t>
            </a:r>
            <a:r>
              <a:rPr lang="en-US" altLang="en-US" sz="1850" dirty="0" smtClean="0">
                <a:latin typeface="Times New Roman" pitchFamily="18" charset="0"/>
                <a:cs typeface="B Nazanin" panose="00000400000000000000" pitchFamily="2" charset="-78"/>
              </a:rPr>
              <a:t>PWM</a:t>
            </a:r>
            <a:r>
              <a:rPr lang="fa-IR" altLang="en-US" sz="1850" dirty="0" smtClean="0">
                <a:latin typeface="Times New Roman" pitchFamily="18" charset="0"/>
                <a:cs typeface="B Nazanin" panose="00000400000000000000" pitchFamily="2" charset="-78"/>
              </a:rPr>
              <a:t> که </a:t>
            </a:r>
            <a:r>
              <a:rPr lang="fa-IR" altLang="en-US" sz="1850" dirty="0" err="1" smtClean="0">
                <a:latin typeface="Times New Roman" pitchFamily="18" charset="0"/>
                <a:cs typeface="B Nazanin" panose="00000400000000000000" pitchFamily="2" charset="-78"/>
              </a:rPr>
              <a:t>سوئیچ</a:t>
            </a:r>
            <a:r>
              <a:rPr lang="fa-IR" altLang="en-US" sz="1850" dirty="0" smtClean="0">
                <a:latin typeface="Times New Roman" pitchFamily="18" charset="0"/>
                <a:cs typeface="B Nazanin" panose="00000400000000000000" pitchFamily="2" charset="-78"/>
              </a:rPr>
              <a:t> ها را به طور منظم قطع و وصل </a:t>
            </a:r>
            <a:r>
              <a:rPr lang="fa-IR" altLang="en-US" sz="1850" dirty="0" err="1" smtClean="0">
                <a:latin typeface="Times New Roman" pitchFamily="18" charset="0"/>
                <a:cs typeface="B Nazanin" panose="00000400000000000000" pitchFamily="2" charset="-78"/>
              </a:rPr>
              <a:t>می‌کند</a:t>
            </a:r>
            <a:r>
              <a:rPr lang="fa-IR" altLang="en-US" sz="1850" dirty="0" smtClean="0">
                <a:latin typeface="Times New Roman" pitchFamily="18" charset="0"/>
                <a:cs typeface="B Nazanin" panose="00000400000000000000" pitchFamily="2" charset="-78"/>
              </a:rPr>
              <a:t> از روش </a:t>
            </a:r>
            <a:r>
              <a:rPr lang="en-US" altLang="en-US" sz="1850" dirty="0" smtClean="0">
                <a:latin typeface="Times New Roman" pitchFamily="18" charset="0"/>
                <a:cs typeface="B Nazanin" panose="00000400000000000000" pitchFamily="2" charset="-78"/>
              </a:rPr>
              <a:t>PFM</a:t>
            </a:r>
            <a:r>
              <a:rPr lang="fa-IR" altLang="en-US" sz="1850" dirty="0" smtClean="0">
                <a:latin typeface="Times New Roman" pitchFamily="18" charset="0"/>
                <a:cs typeface="B Nazanin" panose="00000400000000000000" pitchFamily="2" charset="-78"/>
              </a:rPr>
              <a:t> استفاده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که بر اساس جریان و ولتاژ گذرنده از </a:t>
            </a:r>
            <a:r>
              <a:rPr lang="fa-IR" altLang="en-US" sz="1850" dirty="0" err="1" smtClean="0">
                <a:latin typeface="Times New Roman" pitchFamily="18" charset="0"/>
                <a:cs typeface="B Nazanin" panose="00000400000000000000" pitchFamily="2" charset="-78"/>
              </a:rPr>
              <a:t>الکترود</a:t>
            </a: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هر زمانی که نیاز باشد </a:t>
            </a:r>
            <a:r>
              <a:rPr lang="fa-IR" altLang="en-US" sz="1850" dirty="0" err="1" smtClean="0">
                <a:latin typeface="Times New Roman" pitchFamily="18" charset="0"/>
                <a:cs typeface="B Nazanin" panose="00000400000000000000" pitchFamily="2" charset="-78"/>
              </a:rPr>
              <a:t>سوئیچ</a:t>
            </a:r>
            <a:r>
              <a:rPr lang="fa-IR" altLang="en-US" sz="1850" dirty="0" smtClean="0">
                <a:latin typeface="Times New Roman" pitchFamily="18" charset="0"/>
                <a:cs typeface="B Nazanin" panose="00000400000000000000" pitchFamily="2" charset="-78"/>
              </a:rPr>
              <a:t> ها را قطع و وصل </a:t>
            </a:r>
            <a:r>
              <a:rPr lang="fa-IR" altLang="en-US" sz="1850" dirty="0" err="1" smtClean="0">
                <a:latin typeface="Times New Roman" pitchFamily="18" charset="0"/>
                <a:cs typeface="B Nazanin" panose="00000400000000000000" pitchFamily="2" charset="-78"/>
              </a:rPr>
              <a:t>می‌کند</a:t>
            </a:r>
            <a:r>
              <a:rPr lang="fa-IR" altLang="en-US" sz="1850" dirty="0" smtClean="0">
                <a:latin typeface="Times New Roman" pitchFamily="18" charset="0"/>
                <a:cs typeface="B Nazanin" panose="00000400000000000000" pitchFamily="2" charset="-78"/>
              </a:rPr>
              <a:t>. برای اندازه گیری جریان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 نیز از یک </a:t>
            </a:r>
            <a:r>
              <a:rPr lang="fa-IR" altLang="en-US" sz="1850" dirty="0" smtClean="0">
                <a:latin typeface="Times New Roman" pitchFamily="18" charset="0"/>
                <a:cs typeface="B Nazanin" panose="00000400000000000000" pitchFamily="2" charset="-78"/>
              </a:rPr>
              <a:t>مقاومت با مقدار کم استفاده </a:t>
            </a:r>
            <a:r>
              <a:rPr lang="fa-IR" altLang="en-US" sz="1850" dirty="0" smtClean="0">
                <a:latin typeface="Times New Roman" pitchFamily="18" charset="0"/>
                <a:cs typeface="B Nazanin" panose="00000400000000000000" pitchFamily="2" charset="-78"/>
              </a:rPr>
              <a:t>شده است که بعد از تقویت به مقایسه گر میکرو </a:t>
            </a:r>
            <a:r>
              <a:rPr lang="fa-IR" altLang="en-US" sz="1850" dirty="0" err="1" smtClean="0">
                <a:latin typeface="Times New Roman" pitchFamily="18" charset="0"/>
                <a:cs typeface="B Nazanin" panose="00000400000000000000" pitchFamily="2" charset="-78"/>
              </a:rPr>
              <a:t>کنترلر</a:t>
            </a:r>
            <a:r>
              <a:rPr lang="fa-IR" altLang="en-US" sz="1850" dirty="0" smtClean="0">
                <a:latin typeface="Times New Roman" pitchFamily="18" charset="0"/>
                <a:cs typeface="B Nazanin" panose="00000400000000000000" pitchFamily="2" charset="-78"/>
              </a:rPr>
              <a:t> </a:t>
            </a:r>
            <a:r>
              <a:rPr lang="en-US" altLang="en-US" sz="1850" dirty="0" smtClean="0">
                <a:latin typeface="Times New Roman" pitchFamily="18" charset="0"/>
                <a:cs typeface="B Nazanin" panose="00000400000000000000" pitchFamily="2" charset="-78"/>
              </a:rPr>
              <a:t>PIC16F1823</a:t>
            </a:r>
            <a:r>
              <a:rPr lang="fa-IR" altLang="en-US" sz="1850" dirty="0" smtClean="0">
                <a:latin typeface="Times New Roman" pitchFamily="18" charset="0"/>
                <a:cs typeface="B Nazanin" panose="00000400000000000000" pitchFamily="2" charset="-78"/>
              </a:rPr>
              <a:t> داده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که در هر فاز با یک مقدار مشخص که از </a:t>
            </a:r>
            <a:r>
              <a:rPr lang="fa-IR" altLang="en-US" sz="1850" dirty="0" err="1" smtClean="0">
                <a:latin typeface="Times New Roman" pitchFamily="18" charset="0"/>
                <a:cs typeface="B Nazanin" panose="00000400000000000000" pitchFamily="2" charset="-78"/>
              </a:rPr>
              <a:t>مالتی‌پلکسر</a:t>
            </a:r>
            <a:r>
              <a:rPr lang="fa-IR" altLang="en-US" sz="1850" dirty="0" smtClean="0">
                <a:latin typeface="Times New Roman" pitchFamily="18" charset="0"/>
                <a:cs typeface="B Nazanin" panose="00000400000000000000" pitchFamily="2" charset="-78"/>
              </a:rPr>
              <a:t> </a:t>
            </a:r>
            <a:r>
              <a:rPr lang="fa-IR" altLang="en-US" sz="1850" dirty="0" err="1" smtClean="0">
                <a:latin typeface="Times New Roman" pitchFamily="18" charset="0"/>
                <a:cs typeface="B Nazanin" panose="00000400000000000000" pitchFamily="2" charset="-78"/>
              </a:rPr>
              <a:t>می‌آید</a:t>
            </a:r>
            <a:r>
              <a:rPr lang="fa-IR" altLang="en-US" sz="1850" dirty="0" smtClean="0">
                <a:latin typeface="Times New Roman" pitchFamily="18" charset="0"/>
                <a:cs typeface="B Nazanin" panose="00000400000000000000" pitchFamily="2" charset="-78"/>
              </a:rPr>
              <a:t>، مقایسه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و فرمان قطع و وصل شدن را به دو </a:t>
            </a:r>
            <a:r>
              <a:rPr lang="fa-IR" altLang="en-US" sz="1850" dirty="0" err="1" smtClean="0">
                <a:latin typeface="Times New Roman" pitchFamily="18" charset="0"/>
                <a:cs typeface="B Nazanin" panose="00000400000000000000" pitchFamily="2" charset="-78"/>
              </a:rPr>
              <a:t>ماسفت</a:t>
            </a:r>
            <a:r>
              <a:rPr lang="fa-IR" altLang="en-US" sz="1850" dirty="0" smtClean="0">
                <a:latin typeface="Times New Roman" pitchFamily="18" charset="0"/>
                <a:cs typeface="B Nazanin" panose="00000400000000000000" pitchFamily="2" charset="-78"/>
              </a:rPr>
              <a:t> مبدل </a:t>
            </a:r>
            <a:r>
              <a:rPr lang="fa-IR" altLang="en-US" sz="1850" dirty="0" err="1" smtClean="0">
                <a:latin typeface="Times New Roman" pitchFamily="18" charset="0"/>
                <a:cs typeface="B Nazanin" panose="00000400000000000000" pitchFamily="2" charset="-78"/>
              </a:rPr>
              <a:t>می‌دهد</a:t>
            </a: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و از این طریق می توان جریان و ولتاژ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 را در هر فاز تنظیم نمود. سپس برای تعادل سازی سیستم مورد نظر یک خازن بلوکه کننده با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  به صورت سری قرار </a:t>
            </a:r>
            <a:r>
              <a:rPr lang="fa-IR" altLang="en-US" sz="1850" dirty="0" err="1" smtClean="0">
                <a:latin typeface="Times New Roman" pitchFamily="18" charset="0"/>
                <a:cs typeface="B Nazanin" panose="00000400000000000000" pitchFamily="2" charset="-78"/>
              </a:rPr>
              <a:t>می‌گیرد</a:t>
            </a:r>
            <a:r>
              <a:rPr lang="fa-IR" altLang="en-US" sz="1850" dirty="0" smtClean="0">
                <a:latin typeface="Times New Roman" pitchFamily="18" charset="0"/>
                <a:cs typeface="B Nazanin" panose="00000400000000000000" pitchFamily="2" charset="-78"/>
              </a:rPr>
              <a:t>. در روش غیر فعال بعد از هر تناوب از سوی </a:t>
            </a:r>
            <a:r>
              <a:rPr lang="en-US" altLang="en-US" sz="1850" dirty="0" smtClean="0">
                <a:latin typeface="Times New Roman" pitchFamily="18" charset="0"/>
                <a:cs typeface="B Nazanin" panose="00000400000000000000" pitchFamily="2" charset="-78"/>
              </a:rPr>
              <a:t>PIC</a:t>
            </a:r>
            <a:r>
              <a:rPr lang="fa-IR" altLang="en-US" sz="1850" dirty="0" smtClean="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به </a:t>
            </a:r>
            <a:r>
              <a:rPr lang="fa-IR" altLang="en-US" sz="1850" dirty="0" err="1" smtClean="0">
                <a:latin typeface="Times New Roman" pitchFamily="18" charset="0"/>
                <a:cs typeface="B Nazanin" panose="00000400000000000000" pitchFamily="2" charset="-78"/>
              </a:rPr>
              <a:t>ماسفت</a:t>
            </a:r>
            <a:r>
              <a:rPr lang="fa-IR" altLang="en-US" sz="1850" dirty="0" smtClean="0">
                <a:latin typeface="Times New Roman" pitchFamily="18" charset="0"/>
                <a:cs typeface="B Nazanin" panose="00000400000000000000" pitchFamily="2" charset="-78"/>
              </a:rPr>
              <a:t> دیگری فرمان وصل شدن داده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و دو سر </a:t>
            </a:r>
            <a:r>
              <a:rPr lang="fa-IR" altLang="en-US" sz="1850" dirty="0" err="1" smtClean="0">
                <a:latin typeface="Times New Roman" pitchFamily="18" charset="0"/>
                <a:cs typeface="B Nazanin" panose="00000400000000000000" pitchFamily="2" charset="-78"/>
              </a:rPr>
              <a:t>الکترود</a:t>
            </a:r>
            <a:r>
              <a:rPr lang="fa-IR" altLang="en-US" sz="1850" dirty="0" smtClean="0">
                <a:latin typeface="Times New Roman" pitchFamily="18" charset="0"/>
                <a:cs typeface="B Nazanin" panose="00000400000000000000" pitchFamily="2" charset="-78"/>
              </a:rPr>
              <a:t> اتصال کوتاه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در نتیجه سیستم  به </a:t>
            </a:r>
            <a:r>
              <a:rPr lang="fa-IR" altLang="en-US" sz="1850" dirty="0" smtClean="0">
                <a:latin typeface="Times New Roman" pitchFamily="18" charset="0"/>
                <a:cs typeface="B Nazanin" panose="00000400000000000000" pitchFamily="2" charset="-78"/>
              </a:rPr>
              <a:t>تعادل سازی </a:t>
            </a:r>
            <a:r>
              <a:rPr lang="fa-IR" altLang="en-US" sz="1850" dirty="0" err="1" smtClean="0">
                <a:latin typeface="Times New Roman" pitchFamily="18" charset="0"/>
                <a:cs typeface="B Nazanin" panose="00000400000000000000" pitchFamily="2" charset="-78"/>
              </a:rPr>
              <a:t>می‌رسد</a:t>
            </a:r>
            <a:r>
              <a:rPr lang="fa-IR" altLang="en-US" sz="1850" dirty="0" smtClean="0">
                <a:latin typeface="Times New Roman" pitchFamily="18" charset="0"/>
                <a:cs typeface="B Nazanin" panose="00000400000000000000" pitchFamily="2" charset="-78"/>
              </a:rPr>
              <a:t> واضح است که کنترل جریان در این روش امکان پذیر نیست. در روش فعال نیز از دو سر خازن بلوکه کننده انشعاب گرفته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و بعد از </a:t>
            </a:r>
            <a:r>
              <a:rPr lang="fa-IR" altLang="en-US" sz="1850" dirty="0" err="1" smtClean="0">
                <a:latin typeface="Times New Roman" pitchFamily="18" charset="0"/>
                <a:cs typeface="B Nazanin" panose="00000400000000000000" pitchFamily="2" charset="-78"/>
              </a:rPr>
              <a:t>بافر</a:t>
            </a:r>
            <a:r>
              <a:rPr lang="fa-IR" altLang="en-US" sz="1850" dirty="0" smtClean="0">
                <a:latin typeface="Times New Roman" pitchFamily="18" charset="0"/>
                <a:cs typeface="B Nazanin" panose="00000400000000000000" pitchFamily="2" charset="-78"/>
              </a:rPr>
              <a:t> شدن، برای مقایسه با سطح صفر به مقایسه گر دیگر </a:t>
            </a:r>
            <a:r>
              <a:rPr lang="en-US" altLang="en-US" sz="1850" dirty="0" smtClean="0">
                <a:latin typeface="Times New Roman" pitchFamily="18" charset="0"/>
                <a:cs typeface="B Nazanin" panose="00000400000000000000" pitchFamily="2" charset="-78"/>
              </a:rPr>
              <a:t>PIC</a:t>
            </a:r>
            <a:r>
              <a:rPr lang="fa-IR" altLang="en-US" sz="1850" dirty="0" smtClean="0">
                <a:latin typeface="Times New Roman" pitchFamily="18" charset="0"/>
                <a:cs typeface="B Nazanin" panose="00000400000000000000" pitchFamily="2" charset="-78"/>
              </a:rPr>
              <a:t> داده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با عبور ولتاژ خازن از صفر، فرمان خاتمه فاز </a:t>
            </a:r>
            <a:r>
              <a:rPr lang="fa-IR" altLang="en-US" sz="1850" dirty="0" err="1" smtClean="0">
                <a:latin typeface="Times New Roman" pitchFamily="18" charset="0"/>
                <a:cs typeface="B Nazanin" panose="00000400000000000000" pitchFamily="2" charset="-78"/>
              </a:rPr>
              <a:t>کاتدی</a:t>
            </a:r>
            <a:r>
              <a:rPr lang="fa-IR" altLang="en-US" sz="1850" dirty="0" smtClean="0">
                <a:latin typeface="Times New Roman" pitchFamily="18" charset="0"/>
                <a:cs typeface="B Nazanin" panose="00000400000000000000" pitchFamily="2" charset="-78"/>
              </a:rPr>
              <a:t> داده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 این روش نسبت به روش قبل دقت بیشتری دارد چرا که به همان میزان باری که روی خازن قرار گرفته است، تخلیه </a:t>
            </a:r>
            <a:r>
              <a:rPr lang="fa-IR" altLang="en-US" sz="1850" dirty="0" err="1" smtClean="0">
                <a:latin typeface="Times New Roman" pitchFamily="18" charset="0"/>
                <a:cs typeface="B Nazanin" panose="00000400000000000000" pitchFamily="2" charset="-78"/>
              </a:rPr>
              <a:t>می‌شود</a:t>
            </a:r>
            <a:r>
              <a:rPr lang="fa-IR" altLang="en-US" sz="1850" dirty="0" smtClean="0">
                <a:latin typeface="Times New Roman" pitchFamily="18" charset="0"/>
                <a:cs typeface="B Nazanin" panose="00000400000000000000" pitchFamily="2" charset="-78"/>
              </a:rPr>
              <a:t>.</a:t>
            </a:r>
          </a:p>
          <a:p>
            <a:pPr algn="just" rtl="1"/>
            <a:endParaRPr lang="fa-IR" altLang="en-US" sz="1850" dirty="0" smtClean="0">
              <a:latin typeface="Times New Roman" pitchFamily="18" charset="0"/>
              <a:cs typeface="B Nazanin" panose="00000400000000000000" pitchFamily="2" charset="-78"/>
            </a:endParaRPr>
          </a:p>
          <a:p>
            <a:pPr algn="just" rtl="1"/>
            <a:endParaRPr lang="fa-IR" altLang="en-US" sz="1850" dirty="0" smtClean="0">
              <a:latin typeface="Times New Roman" pitchFamily="18" charset="0"/>
              <a:cs typeface="B Nazanin" panose="00000400000000000000" pitchFamily="2" charset="-78"/>
            </a:endParaRPr>
          </a:p>
          <a:p>
            <a:pPr algn="just" rtl="1"/>
            <a:endParaRPr lang="fa-IR" altLang="en-US" sz="1850" dirty="0" smtClean="0">
              <a:latin typeface="Times New Roman" pitchFamily="18" charset="0"/>
              <a:cs typeface="B Nazanin" panose="00000400000000000000" pitchFamily="2" charset="-78"/>
            </a:endParaRPr>
          </a:p>
          <a:p>
            <a:pPr algn="just" rtl="1"/>
            <a:endParaRPr lang="fa-IR" altLang="en-US" sz="1850" dirty="0" smtClean="0">
              <a:latin typeface="Times New Roman" pitchFamily="18" charset="0"/>
              <a:cs typeface="B Nazanin" panose="00000400000000000000" pitchFamily="2" charset="-78"/>
            </a:endParaRPr>
          </a:p>
          <a:p>
            <a:pPr algn="just" rtl="1"/>
            <a:endParaRPr lang="fa-IR" altLang="en-US" sz="1850" dirty="0">
              <a:latin typeface="Times New Roman" pitchFamily="18" charset="0"/>
              <a:cs typeface="B Nazanin" panose="00000400000000000000" pitchFamily="2" charset="-78"/>
            </a:endParaRPr>
          </a:p>
          <a:p>
            <a:pPr algn="just" rtl="1"/>
            <a:endParaRPr lang="fa-IR" altLang="en-US" sz="1850" dirty="0" smtClean="0">
              <a:latin typeface="Times New Roman" pitchFamily="18" charset="0"/>
              <a:cs typeface="B Nazanin" panose="00000400000000000000" pitchFamily="2" charset="-78"/>
            </a:endParaRPr>
          </a:p>
          <a:p>
            <a:pPr algn="just" rtl="1"/>
            <a:endParaRPr lang="fa-IR" altLang="en-US" sz="1850" dirty="0">
              <a:latin typeface="Times New Roman" pitchFamily="18" charset="0"/>
              <a:cs typeface="B Nazanin" panose="00000400000000000000" pitchFamily="2" charset="-78"/>
            </a:endParaRPr>
          </a:p>
          <a:p>
            <a:pPr algn="just" rtl="1"/>
            <a:endParaRPr lang="fa-IR" altLang="en-US" sz="1850" dirty="0">
              <a:latin typeface="Times New Roman" pitchFamily="18" charset="0"/>
              <a:cs typeface="B Nazanin" panose="00000400000000000000" pitchFamily="2" charset="-78"/>
            </a:endParaRPr>
          </a:p>
          <a:p>
            <a:pPr algn="just" rtl="1"/>
            <a:endParaRPr lang="fa-IR" altLang="en-US" sz="1850" dirty="0" smtClean="0">
              <a:latin typeface="Times New Roman" pitchFamily="18" charset="0"/>
              <a:cs typeface="B Nazanin" panose="00000400000000000000" pitchFamily="2" charset="-78"/>
            </a:endParaRPr>
          </a:p>
          <a:p>
            <a:pPr algn="just" rtl="1"/>
            <a:endParaRPr lang="fa-IR" altLang="en-US" sz="1850" dirty="0" smtClean="0">
              <a:latin typeface="Times New Roman" pitchFamily="18" charset="0"/>
              <a:cs typeface="B Nazanin" panose="00000400000000000000" pitchFamily="2" charset="-78"/>
            </a:endParaRPr>
          </a:p>
          <a:p>
            <a:pPr algn="just" rtl="1"/>
            <a:endParaRPr lang="fa-IR" altLang="en-US" sz="1850" dirty="0">
              <a:latin typeface="Times New Roman" pitchFamily="18" charset="0"/>
              <a:cs typeface="B Nazanin" panose="00000400000000000000" pitchFamily="2" charset="-78"/>
            </a:endParaRPr>
          </a:p>
          <a:p>
            <a:pPr algn="just" rtl="1"/>
            <a:endParaRPr lang="fa-IR" altLang="en-US" sz="1600" dirty="0" smtClean="0">
              <a:latin typeface="Times New Roman" pitchFamily="18" charset="0"/>
              <a:cs typeface="B Nazanin" panose="00000400000000000000" pitchFamily="2" charset="-78"/>
            </a:endParaRPr>
          </a:p>
          <a:p>
            <a:pPr algn="just" rtl="1"/>
            <a:endParaRPr lang="fa-IR" altLang="en-US" sz="1600" dirty="0">
              <a:latin typeface="Times New Roman" pitchFamily="18" charset="0"/>
              <a:cs typeface="B Nazanin" panose="00000400000000000000" pitchFamily="2" charset="-78"/>
            </a:endParaRPr>
          </a:p>
          <a:p>
            <a:pPr algn="just" rtl="1"/>
            <a:endParaRPr lang="fa-IR" altLang="en-US" sz="1600" dirty="0" smtClean="0">
              <a:latin typeface="Times New Roman" pitchFamily="18" charset="0"/>
              <a:cs typeface="B Nazanin" panose="00000400000000000000" pitchFamily="2" charset="-78"/>
            </a:endParaRPr>
          </a:p>
          <a:p>
            <a:pPr algn="just" rtl="1"/>
            <a:endParaRPr lang="fa-IR" altLang="en-US" sz="1600" dirty="0">
              <a:latin typeface="Times New Roman" pitchFamily="18" charset="0"/>
              <a:cs typeface="B Nazanin" panose="00000400000000000000" pitchFamily="2" charset="-78"/>
            </a:endParaRPr>
          </a:p>
          <a:p>
            <a:pPr algn="just" rtl="1"/>
            <a:r>
              <a:rPr lang="fa-IR" altLang="en-US" sz="1600" dirty="0" smtClean="0">
                <a:latin typeface="Times New Roman" pitchFamily="18" charset="0"/>
                <a:cs typeface="B Nazanin" panose="00000400000000000000" pitchFamily="2" charset="-78"/>
              </a:rPr>
              <a:t>                     روش </a:t>
            </a:r>
            <a:r>
              <a:rPr lang="fa-IR" altLang="en-US" sz="1600" dirty="0" smtClean="0">
                <a:latin typeface="Times New Roman" pitchFamily="18" charset="0"/>
                <a:cs typeface="B Nazanin" panose="00000400000000000000" pitchFamily="2" charset="-78"/>
              </a:rPr>
              <a:t>تعادل سازی غیر فعال </a:t>
            </a:r>
            <a:r>
              <a:rPr lang="fa-IR" altLang="en-US" sz="1600" dirty="0" smtClean="0">
                <a:latin typeface="Times New Roman" pitchFamily="18" charset="0"/>
                <a:cs typeface="B Nazanin" panose="00000400000000000000" pitchFamily="2" charset="-78"/>
              </a:rPr>
              <a:t>                                                                           </a:t>
            </a:r>
            <a:r>
              <a:rPr lang="fa-IR" altLang="en-US" sz="1600" dirty="0" smtClean="0">
                <a:latin typeface="Times New Roman" pitchFamily="18" charset="0"/>
                <a:cs typeface="B Nazanin" panose="00000400000000000000" pitchFamily="2" charset="-78"/>
              </a:rPr>
              <a:t>سیستم اصلی بدون تعادل سازی</a:t>
            </a:r>
          </a:p>
        </p:txBody>
      </p:sp>
      <p:sp>
        <p:nvSpPr>
          <p:cNvPr id="25" name="Text Box 19"/>
          <p:cNvSpPr txBox="1">
            <a:spLocks noChangeArrowheads="1"/>
          </p:cNvSpPr>
          <p:nvPr/>
        </p:nvSpPr>
        <p:spPr bwMode="auto">
          <a:xfrm>
            <a:off x="803272" y="16625456"/>
            <a:ext cx="9290933"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algn="r" rtl="1"/>
            <a:endParaRPr lang="en-US" altLang="en-US" sz="1850" dirty="0">
              <a:latin typeface="Times New Roman" pitchFamily="18" charset="0"/>
              <a:cs typeface="B Nazanin" panose="00000400000000000000" pitchFamily="2" charset="-78"/>
            </a:endParaRPr>
          </a:p>
        </p:txBody>
      </p:sp>
      <p:sp>
        <p:nvSpPr>
          <p:cNvPr id="29" name="Text Box 11"/>
          <p:cNvSpPr txBox="1">
            <a:spLocks noChangeArrowheads="1"/>
          </p:cNvSpPr>
          <p:nvPr/>
        </p:nvSpPr>
        <p:spPr bwMode="auto">
          <a:xfrm>
            <a:off x="2936142" y="21146814"/>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5802" b="1" dirty="0">
                <a:cs typeface="B Titr" panose="00000700000000000000" pitchFamily="2" charset="-78"/>
              </a:rPr>
              <a:t>جمع بندی</a:t>
            </a:r>
            <a:endParaRPr lang="en-US" altLang="en-US" sz="5802" b="1" dirty="0">
              <a:cs typeface="B Titr" panose="00000700000000000000" pitchFamily="2" charset="-78"/>
            </a:endParaRPr>
          </a:p>
        </p:txBody>
      </p:sp>
      <p:sp>
        <p:nvSpPr>
          <p:cNvPr id="30" name="Text Box 40"/>
          <p:cNvSpPr txBox="1">
            <a:spLocks noChangeArrowheads="1"/>
          </p:cNvSpPr>
          <p:nvPr/>
        </p:nvSpPr>
        <p:spPr bwMode="auto">
          <a:xfrm>
            <a:off x="768569" y="22583757"/>
            <a:ext cx="9349661" cy="28883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just" rtl="1"/>
            <a:r>
              <a:rPr lang="fa-IR" altLang="en-US" sz="1850" dirty="0" smtClean="0">
                <a:latin typeface="Times New Roman" pitchFamily="18" charset="0"/>
                <a:cs typeface="B Nazanin" panose="00000400000000000000" pitchFamily="2" charset="-78"/>
              </a:rPr>
              <a:t>در تحقیق صورت گرفته سعی شده است که در جهت کاهش توان محرک های عمقی مغز از روش </a:t>
            </a:r>
            <a:r>
              <a:rPr lang="fa-IR" altLang="en-US" sz="1850" dirty="0" err="1" smtClean="0">
                <a:latin typeface="Times New Roman" pitchFamily="18" charset="0"/>
                <a:cs typeface="B Nazanin" panose="00000400000000000000" pitchFamily="2" charset="-78"/>
              </a:rPr>
              <a:t>آدیاباتیک</a:t>
            </a:r>
            <a:r>
              <a:rPr lang="fa-IR" altLang="en-US" sz="1850" dirty="0" smtClean="0">
                <a:latin typeface="Times New Roman" pitchFamily="18" charset="0"/>
                <a:cs typeface="B Nazanin" panose="00000400000000000000" pitchFamily="2" charset="-78"/>
              </a:rPr>
              <a:t> که توان کمتری مصرف </a:t>
            </a:r>
            <a:r>
              <a:rPr lang="fa-IR" altLang="en-US" sz="1850" dirty="0" err="1" smtClean="0">
                <a:latin typeface="Times New Roman" pitchFamily="18" charset="0"/>
                <a:cs typeface="B Nazanin" panose="00000400000000000000" pitchFamily="2" charset="-78"/>
              </a:rPr>
              <a:t>می‌کند</a:t>
            </a:r>
            <a:r>
              <a:rPr lang="fa-IR" altLang="en-US" sz="1850" dirty="0" smtClean="0">
                <a:latin typeface="Times New Roman" pitchFamily="18" charset="0"/>
                <a:cs typeface="B Nazanin" panose="00000400000000000000" pitchFamily="2" charset="-78"/>
              </a:rPr>
              <a:t>، بهره ببریم و برای داشتن سیستمی متعادل تر روش ها و </a:t>
            </a:r>
            <a:r>
              <a:rPr lang="fa-IR" altLang="en-US" sz="1850" dirty="0" err="1" smtClean="0">
                <a:latin typeface="Times New Roman" pitchFamily="18" charset="0"/>
                <a:cs typeface="B Nazanin" panose="00000400000000000000" pitchFamily="2" charset="-78"/>
              </a:rPr>
              <a:t>مدار‌هایی</a:t>
            </a:r>
            <a:r>
              <a:rPr lang="fa-IR" altLang="en-US" sz="1850" dirty="0" smtClean="0">
                <a:latin typeface="Times New Roman" pitchFamily="18" charset="0"/>
                <a:cs typeface="B Nazanin" panose="00000400000000000000" pitchFamily="2" charset="-78"/>
              </a:rPr>
              <a:t> را ارائه و از بین آن ها سیستم تعادل سازی مناسبی را انتخاب کنیم. در واقع تلاش شده است که امنیت دستگاه های مورد نظر را افزایش دهیم. یکی از محدودیت های این سیستم این است که اگر باتری قابل </a:t>
            </a:r>
            <a:r>
              <a:rPr lang="fa-IR" altLang="en-US" sz="1850" dirty="0" err="1" smtClean="0">
                <a:latin typeface="Times New Roman" pitchFamily="18" charset="0"/>
                <a:cs typeface="B Nazanin" panose="00000400000000000000" pitchFamily="2" charset="-78"/>
              </a:rPr>
              <a:t>شارژ</a:t>
            </a:r>
            <a:r>
              <a:rPr lang="fa-IR" altLang="en-US" sz="1850" dirty="0" smtClean="0">
                <a:latin typeface="Times New Roman" pitchFamily="18" charset="0"/>
                <a:cs typeface="B Nazanin" panose="00000400000000000000" pitchFamily="2" charset="-78"/>
              </a:rPr>
              <a:t> نباشد با توجه به نوع و علائم بیماری مدت زمان محدودی را دوام خواهد آورد در نتیجه نیاز به کاشت دوباره دستگاه است که موجب ناراحتی بیمار و یا حتی عفونت در بدن بیمار می شود ولی اگر باتری قابلیت </a:t>
            </a:r>
            <a:r>
              <a:rPr lang="fa-IR" altLang="en-US" sz="1850" dirty="0" err="1" smtClean="0">
                <a:latin typeface="Times New Roman" pitchFamily="18" charset="0"/>
                <a:cs typeface="B Nazanin" panose="00000400000000000000" pitchFamily="2" charset="-78"/>
              </a:rPr>
              <a:t>شارژ</a:t>
            </a:r>
            <a:r>
              <a:rPr lang="fa-IR" altLang="en-US" sz="1850" dirty="0" smtClean="0">
                <a:latin typeface="Times New Roman" pitchFamily="18" charset="0"/>
                <a:cs typeface="B Nazanin" panose="00000400000000000000" pitchFamily="2" charset="-78"/>
              </a:rPr>
              <a:t> داشته باشد در این صورت از این لحاظ مشکلی نخواهد بود هرچند که این نکته هم وجود دارد که تعداد دفعات </a:t>
            </a:r>
            <a:r>
              <a:rPr lang="fa-IR" altLang="en-US" sz="1850" dirty="0" err="1" smtClean="0">
                <a:latin typeface="Times New Roman" pitchFamily="18" charset="0"/>
                <a:cs typeface="B Nazanin" panose="00000400000000000000" pitchFamily="2" charset="-78"/>
              </a:rPr>
              <a:t>شارژ</a:t>
            </a:r>
            <a:r>
              <a:rPr lang="fa-IR" altLang="en-US" sz="1850" dirty="0" smtClean="0">
                <a:latin typeface="Times New Roman" pitchFamily="18" charset="0"/>
                <a:cs typeface="B Nazanin" panose="00000400000000000000" pitchFamily="2" charset="-78"/>
              </a:rPr>
              <a:t> و </a:t>
            </a:r>
            <a:r>
              <a:rPr lang="fa-IR" altLang="en-US" sz="1850" dirty="0" err="1" smtClean="0">
                <a:latin typeface="Times New Roman" pitchFamily="18" charset="0"/>
                <a:cs typeface="B Nazanin" panose="00000400000000000000" pitchFamily="2" charset="-78"/>
              </a:rPr>
              <a:t>دشارژ</a:t>
            </a:r>
            <a:r>
              <a:rPr lang="fa-IR" altLang="en-US" sz="1850" dirty="0" smtClean="0">
                <a:latin typeface="Times New Roman" pitchFamily="18" charset="0"/>
                <a:cs typeface="B Nazanin" panose="00000400000000000000" pitchFamily="2" charset="-78"/>
              </a:rPr>
              <a:t> باتری بی نهایت نیست و سرانجام بعد از </a:t>
            </a:r>
            <a:r>
              <a:rPr lang="fa-IR" altLang="en-US" sz="1850" dirty="0" err="1" smtClean="0">
                <a:latin typeface="Times New Roman" pitchFamily="18" charset="0"/>
                <a:cs typeface="B Nazanin" panose="00000400000000000000" pitchFamily="2" charset="-78"/>
              </a:rPr>
              <a:t>دفعاتی</a:t>
            </a:r>
            <a:r>
              <a:rPr lang="fa-IR" altLang="en-US" sz="1850" dirty="0" smtClean="0">
                <a:latin typeface="Times New Roman" pitchFamily="18" charset="0"/>
                <a:cs typeface="B Nazanin" panose="00000400000000000000" pitchFamily="2" charset="-78"/>
              </a:rPr>
              <a:t>(مثلا 1000 سیکل) باتری دیگر قابل استفاده نخواهد بود. به عنوان پیشنهاد </a:t>
            </a:r>
            <a:r>
              <a:rPr lang="fa-IR" altLang="en-US" sz="1850" dirty="0" err="1" smtClean="0">
                <a:latin typeface="Times New Roman" pitchFamily="18" charset="0"/>
                <a:cs typeface="B Nazanin" panose="00000400000000000000" pitchFamily="2" charset="-78"/>
              </a:rPr>
              <a:t>می‌توان</a:t>
            </a:r>
            <a:r>
              <a:rPr lang="fa-IR" altLang="en-US" sz="1850" dirty="0" smtClean="0">
                <a:latin typeface="Times New Roman" pitchFamily="18" charset="0"/>
                <a:cs typeface="B Nazanin" panose="00000400000000000000" pitchFamily="2" charset="-78"/>
              </a:rPr>
              <a:t> به این موارد اشاره کرد: 1- ساخت دستگاه برنامه ریز برای تکمیل شدن دستگاه و کنترل هر چه بهتر سیستم 2- کنار هم قرار دادن تمام اجزای دستگاه </a:t>
            </a:r>
            <a:r>
              <a:rPr lang="en-US" altLang="en-US" sz="1850" dirty="0" smtClean="0">
                <a:latin typeface="Times New Roman" pitchFamily="18" charset="0"/>
                <a:cs typeface="B Nazanin" panose="00000400000000000000" pitchFamily="2" charset="-78"/>
              </a:rPr>
              <a:t>DBS</a:t>
            </a:r>
            <a:r>
              <a:rPr lang="fa-IR" altLang="en-US" sz="1850" dirty="0" smtClean="0">
                <a:latin typeface="Times New Roman" pitchFamily="18" charset="0"/>
                <a:cs typeface="B Nazanin" panose="00000400000000000000" pitchFamily="2" charset="-78"/>
              </a:rPr>
              <a:t> 3- تلاش در جهت کوچک شدن سایز مدار و طراحی مناسب برای کاشت دستگاه در بدن </a:t>
            </a:r>
            <a:r>
              <a:rPr lang="fa-IR" altLang="en-US" sz="1850" dirty="0">
                <a:latin typeface="Times New Roman" pitchFamily="18" charset="0"/>
                <a:cs typeface="B Nazanin" panose="00000400000000000000" pitchFamily="2" charset="-78"/>
              </a:rPr>
              <a:t>4- </a:t>
            </a:r>
            <a:r>
              <a:rPr lang="fa-IR" altLang="en-US" sz="1850" dirty="0" smtClean="0">
                <a:latin typeface="Times New Roman" pitchFamily="18" charset="0"/>
                <a:cs typeface="B Nazanin" panose="00000400000000000000" pitchFamily="2" charset="-78"/>
              </a:rPr>
              <a:t>آزمایش </a:t>
            </a:r>
            <a:r>
              <a:rPr lang="fa-IR" altLang="en-US" sz="1850" dirty="0">
                <a:latin typeface="Times New Roman" pitchFamily="18" charset="0"/>
                <a:cs typeface="B Nazanin" panose="00000400000000000000" pitchFamily="2" charset="-78"/>
              </a:rPr>
              <a:t>و تست مدار طراحی شده بر روی موجود زنده مثل موش </a:t>
            </a:r>
            <a:endParaRPr lang="fa-IR" altLang="en-US" sz="1850" dirty="0" smtClean="0">
              <a:latin typeface="Times New Roman" pitchFamily="18" charset="0"/>
              <a:cs typeface="B Nazanin" panose="00000400000000000000" pitchFamily="2" charset="-78"/>
            </a:endParaRPr>
          </a:p>
        </p:txBody>
      </p:sp>
      <p:sp>
        <p:nvSpPr>
          <p:cNvPr id="31" name="Text Box 27"/>
          <p:cNvSpPr txBox="1">
            <a:spLocks noChangeArrowheads="1"/>
          </p:cNvSpPr>
          <p:nvPr/>
        </p:nvSpPr>
        <p:spPr bwMode="auto">
          <a:xfrm>
            <a:off x="3426649" y="25472062"/>
            <a:ext cx="4009476" cy="73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4372" dirty="0" smtClean="0">
                <a:cs typeface="B Titr" panose="00000700000000000000" pitchFamily="2" charset="-78"/>
              </a:rPr>
              <a:t>مراجع</a:t>
            </a:r>
            <a:endParaRPr lang="en-US" altLang="en-US" sz="4372" dirty="0">
              <a:cs typeface="B Titr" panose="00000700000000000000" pitchFamily="2" charset="-78"/>
            </a:endParaRPr>
          </a:p>
        </p:txBody>
      </p:sp>
      <p:sp>
        <p:nvSpPr>
          <p:cNvPr id="32" name="Text Box 38"/>
          <p:cNvSpPr txBox="1">
            <a:spLocks noChangeArrowheads="1"/>
          </p:cNvSpPr>
          <p:nvPr/>
        </p:nvSpPr>
        <p:spPr bwMode="auto">
          <a:xfrm>
            <a:off x="1171652" y="26524244"/>
            <a:ext cx="8922553" cy="1934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marL="273050" indent="-273050" defTabSz="488950" eaLnBrk="0" hangingPunct="0">
              <a:defRPr sz="6900">
                <a:solidFill>
                  <a:schemeClr val="tx1"/>
                </a:solidFill>
                <a:latin typeface="Arial" charset="0"/>
              </a:defRPr>
            </a:lvl1pPr>
            <a:lvl2pPr marL="517525" indent="-273050" defTabSz="488950" eaLnBrk="0" hangingPunct="0">
              <a:defRPr sz="6900">
                <a:solidFill>
                  <a:schemeClr val="tx1"/>
                </a:solidFill>
                <a:latin typeface="Arial" charset="0"/>
              </a:defRPr>
            </a:lvl2pPr>
            <a:lvl3pPr marL="762000" indent="-273050" defTabSz="488950" eaLnBrk="0" hangingPunct="0">
              <a:defRPr sz="6900">
                <a:solidFill>
                  <a:schemeClr val="tx1"/>
                </a:solidFill>
                <a:latin typeface="Arial" charset="0"/>
              </a:defRPr>
            </a:lvl3pPr>
            <a:lvl4pPr marL="1003300" indent="-273050" defTabSz="488950" eaLnBrk="0" hangingPunct="0">
              <a:defRPr sz="6900">
                <a:solidFill>
                  <a:schemeClr val="tx1"/>
                </a:solidFill>
                <a:latin typeface="Arial" charset="0"/>
              </a:defRPr>
            </a:lvl4pPr>
            <a:lvl5pPr marL="1247775" indent="-274638" defTabSz="488950" eaLnBrk="0" hangingPunct="0">
              <a:defRPr sz="6900">
                <a:solidFill>
                  <a:schemeClr val="tx1"/>
                </a:solidFill>
                <a:latin typeface="Arial" charset="0"/>
              </a:defRPr>
            </a:lvl5pPr>
            <a:lvl6pPr marL="1704975" indent="-274638" algn="ctr" defTabSz="488950" eaLnBrk="0" fontAlgn="base" hangingPunct="0">
              <a:spcBef>
                <a:spcPct val="0"/>
              </a:spcBef>
              <a:spcAft>
                <a:spcPct val="0"/>
              </a:spcAft>
              <a:defRPr sz="6900">
                <a:solidFill>
                  <a:schemeClr val="tx1"/>
                </a:solidFill>
                <a:latin typeface="Arial" charset="0"/>
              </a:defRPr>
            </a:lvl6pPr>
            <a:lvl7pPr marL="2162175" indent="-274638" algn="ctr" defTabSz="488950" eaLnBrk="0" fontAlgn="base" hangingPunct="0">
              <a:spcBef>
                <a:spcPct val="0"/>
              </a:spcBef>
              <a:spcAft>
                <a:spcPct val="0"/>
              </a:spcAft>
              <a:defRPr sz="6900">
                <a:solidFill>
                  <a:schemeClr val="tx1"/>
                </a:solidFill>
                <a:latin typeface="Arial" charset="0"/>
              </a:defRPr>
            </a:lvl7pPr>
            <a:lvl8pPr marL="2619375" indent="-274638" algn="ctr" defTabSz="488950" eaLnBrk="0" fontAlgn="base" hangingPunct="0">
              <a:spcBef>
                <a:spcPct val="0"/>
              </a:spcBef>
              <a:spcAft>
                <a:spcPct val="0"/>
              </a:spcAft>
              <a:defRPr sz="6900">
                <a:solidFill>
                  <a:schemeClr val="tx1"/>
                </a:solidFill>
                <a:latin typeface="Arial" charset="0"/>
              </a:defRPr>
            </a:lvl8pPr>
            <a:lvl9pPr marL="3076575" indent="-274638" algn="ctr" defTabSz="488950" eaLnBrk="0" fontAlgn="base" hangingPunct="0">
              <a:spcBef>
                <a:spcPct val="0"/>
              </a:spcBef>
              <a:spcAft>
                <a:spcPct val="0"/>
              </a:spcAft>
              <a:defRPr sz="6900">
                <a:solidFill>
                  <a:schemeClr val="tx1"/>
                </a:solidFill>
                <a:latin typeface="Arial" charset="0"/>
              </a:defRPr>
            </a:lvl9pPr>
          </a:lstStyle>
          <a:p>
            <a:pPr algn="l">
              <a:lnSpc>
                <a:spcPct val="95000"/>
              </a:lnSpc>
            </a:pPr>
            <a:endParaRPr lang="en-US" altLang="en-US" sz="1850" b="1" u="sng" dirty="0">
              <a:latin typeface="Times New Roman" pitchFamily="18" charset="0"/>
            </a:endParaRPr>
          </a:p>
          <a:p>
            <a:pPr algn="l">
              <a:lnSpc>
                <a:spcPct val="95000"/>
              </a:lnSpc>
              <a:buFontTx/>
              <a:buAutoNum type="arabicPeriod"/>
            </a:pPr>
            <a:r>
              <a:rPr lang="en-US" altLang="en-US" sz="1850" b="1" dirty="0" smtClean="0">
                <a:latin typeface="Times New Roman" pitchFamily="18" charset="0"/>
              </a:rPr>
              <a:t>A</a:t>
            </a:r>
            <a:r>
              <a:rPr lang="fa-IR" altLang="en-US" sz="1850" b="1" dirty="0" smtClean="0">
                <a:latin typeface="Times New Roman" pitchFamily="18" charset="0"/>
              </a:rPr>
              <a:t>.</a:t>
            </a:r>
            <a:r>
              <a:rPr lang="en-US" altLang="en-US" sz="1850" b="1" dirty="0" smtClean="0">
                <a:latin typeface="Times New Roman" pitchFamily="18" charset="0"/>
              </a:rPr>
              <a:t> Scott K, and R</a:t>
            </a:r>
            <a:r>
              <a:rPr lang="fa-IR" altLang="en-US" sz="1850" b="1" dirty="0" smtClean="0">
                <a:latin typeface="Times New Roman" pitchFamily="18" charset="0"/>
              </a:rPr>
              <a:t>.</a:t>
            </a:r>
            <a:r>
              <a:rPr lang="en-US" altLang="en-US" sz="1850" b="1" dirty="0" smtClean="0">
                <a:latin typeface="Times New Roman" pitchFamily="18" charset="0"/>
              </a:rPr>
              <a:t> </a:t>
            </a:r>
            <a:r>
              <a:rPr lang="en-US" altLang="en-US" sz="1850" b="1" dirty="0" err="1" smtClean="0">
                <a:latin typeface="Times New Roman" pitchFamily="18" charset="0"/>
              </a:rPr>
              <a:t>Sarpeshkar</a:t>
            </a:r>
            <a:r>
              <a:rPr lang="en-US" altLang="en-US" sz="1850" b="1" dirty="0" smtClean="0">
                <a:latin typeface="Times New Roman" pitchFamily="18" charset="0"/>
              </a:rPr>
              <a:t>, "An </a:t>
            </a:r>
            <a:r>
              <a:rPr lang="en-US" altLang="en-US" sz="1850" b="1" dirty="0">
                <a:latin typeface="Times New Roman" pitchFamily="18" charset="0"/>
              </a:rPr>
              <a:t>energy-efficient, adiabatic electrode stimulator with inductive energy recycling and feedback current </a:t>
            </a:r>
            <a:r>
              <a:rPr lang="en-US" altLang="en-US" sz="1850" b="1" dirty="0" smtClean="0">
                <a:latin typeface="Times New Roman" pitchFamily="18" charset="0"/>
              </a:rPr>
              <a:t>regulation," Biomedical </a:t>
            </a:r>
            <a:r>
              <a:rPr lang="en-US" altLang="en-US" sz="1850" b="1" dirty="0">
                <a:latin typeface="Times New Roman" pitchFamily="18" charset="0"/>
              </a:rPr>
              <a:t>Circuits and Systems, IEEE Transactions on 6.1 (2012): </a:t>
            </a:r>
            <a:r>
              <a:rPr lang="en-US" altLang="en-US" sz="1850" b="1" dirty="0" smtClean="0">
                <a:latin typeface="Times New Roman" pitchFamily="18" charset="0"/>
              </a:rPr>
              <a:t>1-14.</a:t>
            </a:r>
          </a:p>
          <a:p>
            <a:pPr algn="l">
              <a:lnSpc>
                <a:spcPct val="95000"/>
              </a:lnSpc>
              <a:buFontTx/>
              <a:buAutoNum type="arabicPeriod"/>
            </a:pPr>
            <a:r>
              <a:rPr lang="en-US" altLang="en-US" sz="1850" b="1" dirty="0">
                <a:latin typeface="Times New Roman" pitchFamily="18" charset="0"/>
              </a:rPr>
              <a:t>R. </a:t>
            </a:r>
            <a:r>
              <a:rPr lang="en-US" altLang="en-US" sz="1850" b="1" dirty="0" err="1">
                <a:latin typeface="Times New Roman" pitchFamily="18" charset="0"/>
              </a:rPr>
              <a:t>Ranjandish</a:t>
            </a:r>
            <a:r>
              <a:rPr lang="en-US" altLang="en-US" sz="1850" b="1" dirty="0">
                <a:latin typeface="Times New Roman" pitchFamily="18" charset="0"/>
              </a:rPr>
              <a:t>, "Design and </a:t>
            </a:r>
            <a:r>
              <a:rPr lang="en-US" altLang="en-US" sz="1850" b="1" dirty="0" smtClean="0">
                <a:latin typeface="Times New Roman" pitchFamily="18" charset="0"/>
              </a:rPr>
              <a:t>implementation </a:t>
            </a:r>
            <a:r>
              <a:rPr lang="en-US" altLang="en-US" sz="1850" b="1" dirty="0">
                <a:latin typeface="Times New Roman" pitchFamily="18" charset="0"/>
              </a:rPr>
              <a:t>of a </a:t>
            </a:r>
            <a:r>
              <a:rPr lang="en-US" altLang="en-US" sz="1850" b="1" dirty="0" smtClean="0">
                <a:latin typeface="Times New Roman" pitchFamily="18" charset="0"/>
              </a:rPr>
              <a:t>voltage </a:t>
            </a:r>
            <a:r>
              <a:rPr lang="en-US" altLang="en-US" sz="1850" b="1" dirty="0">
                <a:latin typeface="Times New Roman" pitchFamily="18" charset="0"/>
              </a:rPr>
              <a:t>mode Implantable Pulse Generator(IPG)," master of science degree in </a:t>
            </a:r>
            <a:r>
              <a:rPr lang="en-US" altLang="en-US" sz="1850" b="1" dirty="0" smtClean="0">
                <a:latin typeface="Times New Roman" pitchFamily="18" charset="0"/>
              </a:rPr>
              <a:t>EE, University </a:t>
            </a:r>
            <a:r>
              <a:rPr lang="en-US" altLang="en-US" sz="1850" b="1" dirty="0">
                <a:latin typeface="Times New Roman" pitchFamily="18" charset="0"/>
              </a:rPr>
              <a:t>Of Tehran, 2014.</a:t>
            </a:r>
            <a:endParaRPr lang="fa-IR" altLang="en-US" sz="1850" b="1" dirty="0" smtClean="0">
              <a:latin typeface="Times New Roman" pitchFamily="18" charset="0"/>
            </a:endParaRPr>
          </a:p>
          <a:p>
            <a:pPr algn="l">
              <a:lnSpc>
                <a:spcPct val="95000"/>
              </a:lnSpc>
              <a:buFontTx/>
              <a:buAutoNum type="arabicPeriod"/>
            </a:pPr>
            <a:endParaRPr lang="en-US" altLang="en-US" sz="1850" b="1" dirty="0">
              <a:latin typeface="Times New Roman" pitchFamily="18" charset="0"/>
            </a:endParaRPr>
          </a:p>
        </p:txBody>
      </p:sp>
      <p:pic>
        <p:nvPicPr>
          <p:cNvPr id="21" name="Picture 20"/>
          <p:cNvPicPr/>
          <p:nvPr/>
        </p:nvPicPr>
        <p:blipFill>
          <a:blip r:embed="rId7" cstate="print">
            <a:extLst>
              <a:ext uri="{28A0092B-C50C-407E-A947-70E740481C1C}">
                <a14:useLocalDpi xmlns:a14="http://schemas.microsoft.com/office/drawing/2010/main" val="0"/>
              </a:ext>
            </a:extLst>
          </a:blip>
          <a:stretch>
            <a:fillRect/>
          </a:stretch>
        </p:blipFill>
        <p:spPr>
          <a:xfrm>
            <a:off x="11116596" y="9744163"/>
            <a:ext cx="4428204" cy="3960000"/>
          </a:xfrm>
          <a:prstGeom prst="rect">
            <a:avLst/>
          </a:prstGeom>
        </p:spPr>
      </p:pic>
      <p:pic>
        <p:nvPicPr>
          <p:cNvPr id="34" name="Picture 33"/>
          <p:cNvPicPr/>
          <p:nvPr/>
        </p:nvPicPr>
        <p:blipFill rotWithShape="1">
          <a:blip r:embed="rId8"/>
          <a:srcRect l="12295" r="8542"/>
          <a:stretch/>
        </p:blipFill>
        <p:spPr>
          <a:xfrm>
            <a:off x="16898795" y="24916875"/>
            <a:ext cx="3600000" cy="3600000"/>
          </a:xfrm>
          <a:prstGeom prst="rect">
            <a:avLst/>
          </a:prstGeom>
        </p:spPr>
      </p:pic>
      <p:pic>
        <p:nvPicPr>
          <p:cNvPr id="35" name="Picture 34"/>
          <p:cNvPicPr/>
          <p:nvPr/>
        </p:nvPicPr>
        <p:blipFill rotWithShape="1">
          <a:blip r:embed="rId9"/>
          <a:srcRect t="6812" r="9817" b="3914"/>
          <a:stretch/>
        </p:blipFill>
        <p:spPr>
          <a:xfrm>
            <a:off x="11284263" y="24539061"/>
            <a:ext cx="3600000" cy="3600000"/>
          </a:xfrm>
          <a:prstGeom prst="rect">
            <a:avLst/>
          </a:prstGeom>
        </p:spPr>
      </p:pic>
      <p:pic>
        <p:nvPicPr>
          <p:cNvPr id="36" name="Picture 35"/>
          <p:cNvPicPr/>
          <p:nvPr/>
        </p:nvPicPr>
        <p:blipFill rotWithShape="1">
          <a:blip r:embed="rId10">
            <a:extLst>
              <a:ext uri="{28A0092B-C50C-407E-A947-70E740481C1C}">
                <a14:useLocalDpi xmlns:a14="http://schemas.microsoft.com/office/drawing/2010/main" val="0"/>
              </a:ext>
            </a:extLst>
          </a:blip>
          <a:srcRect t="3305" r="16859" b="12396"/>
          <a:stretch/>
        </p:blipFill>
        <p:spPr bwMode="auto">
          <a:xfrm>
            <a:off x="803271" y="7371180"/>
            <a:ext cx="3024000" cy="3024000"/>
          </a:xfrm>
          <a:prstGeom prst="rect">
            <a:avLst/>
          </a:prstGeom>
          <a:ln>
            <a:noFill/>
          </a:ln>
          <a:extLst>
            <a:ext uri="{53640926-AAD7-44D8-BBD7-CCE9431645EC}">
              <a14:shadowObscured xmlns:a14="http://schemas.microsoft.com/office/drawing/2010/main"/>
            </a:ext>
          </a:extLst>
        </p:spPr>
      </p:pic>
      <p:pic>
        <p:nvPicPr>
          <p:cNvPr id="37" name="Picture 36"/>
          <p:cNvPicPr/>
          <p:nvPr/>
        </p:nvPicPr>
        <p:blipFill rotWithShape="1">
          <a:blip r:embed="rId11">
            <a:extLst>
              <a:ext uri="{28A0092B-C50C-407E-A947-70E740481C1C}">
                <a14:useLocalDpi xmlns:a14="http://schemas.microsoft.com/office/drawing/2010/main" val="0"/>
              </a:ext>
            </a:extLst>
          </a:blip>
          <a:srcRect t="3581" r="16529" b="11846"/>
          <a:stretch/>
        </p:blipFill>
        <p:spPr bwMode="auto">
          <a:xfrm>
            <a:off x="3951946" y="7384515"/>
            <a:ext cx="3024000" cy="3024000"/>
          </a:xfrm>
          <a:prstGeom prst="rect">
            <a:avLst/>
          </a:prstGeom>
          <a:ln>
            <a:noFill/>
          </a:ln>
          <a:extLst>
            <a:ext uri="{53640926-AAD7-44D8-BBD7-CCE9431645EC}">
              <a14:shadowObscured xmlns:a14="http://schemas.microsoft.com/office/drawing/2010/main"/>
            </a:ext>
          </a:extLst>
        </p:spPr>
      </p:pic>
      <p:pic>
        <p:nvPicPr>
          <p:cNvPr id="38" name="Picture 37"/>
          <p:cNvPicPr/>
          <p:nvPr/>
        </p:nvPicPr>
        <p:blipFill rotWithShape="1">
          <a:blip r:embed="rId12">
            <a:extLst>
              <a:ext uri="{28A0092B-C50C-407E-A947-70E740481C1C}">
                <a14:useLocalDpi xmlns:a14="http://schemas.microsoft.com/office/drawing/2010/main" val="0"/>
              </a:ext>
            </a:extLst>
          </a:blip>
          <a:srcRect t="3738" r="16807" b="12384"/>
          <a:stretch/>
        </p:blipFill>
        <p:spPr bwMode="auto">
          <a:xfrm>
            <a:off x="7108630" y="7384515"/>
            <a:ext cx="3024000" cy="3024000"/>
          </a:xfrm>
          <a:prstGeom prst="rect">
            <a:avLst/>
          </a:prstGeom>
          <a:ln>
            <a:noFill/>
          </a:ln>
          <a:extLst>
            <a:ext uri="{53640926-AAD7-44D8-BBD7-CCE9431645EC}">
              <a14:shadowObscured xmlns:a14="http://schemas.microsoft.com/office/drawing/2010/main"/>
            </a:ext>
          </a:extLst>
        </p:spPr>
      </p:pic>
      <p:pic>
        <p:nvPicPr>
          <p:cNvPr id="39" name="Picture 38"/>
          <p:cNvPicPr/>
          <p:nvPr/>
        </p:nvPicPr>
        <p:blipFill rotWithShape="1">
          <a:blip r:embed="rId13">
            <a:extLst>
              <a:ext uri="{28A0092B-C50C-407E-A947-70E740481C1C}">
                <a14:useLocalDpi xmlns:a14="http://schemas.microsoft.com/office/drawing/2010/main" val="0"/>
              </a:ext>
            </a:extLst>
          </a:blip>
          <a:srcRect t="3581" r="16694" b="12122"/>
          <a:stretch/>
        </p:blipFill>
        <p:spPr bwMode="auto">
          <a:xfrm>
            <a:off x="803271" y="11212566"/>
            <a:ext cx="3024000" cy="3024000"/>
          </a:xfrm>
          <a:prstGeom prst="rect">
            <a:avLst/>
          </a:prstGeom>
          <a:ln>
            <a:noFill/>
          </a:ln>
          <a:extLst>
            <a:ext uri="{53640926-AAD7-44D8-BBD7-CCE9431645EC}">
              <a14:shadowObscured xmlns:a14="http://schemas.microsoft.com/office/drawing/2010/main"/>
            </a:ext>
          </a:extLst>
        </p:spPr>
      </p:pic>
      <p:pic>
        <p:nvPicPr>
          <p:cNvPr id="40" name="Picture 39"/>
          <p:cNvPicPr/>
          <p:nvPr/>
        </p:nvPicPr>
        <p:blipFill rotWithShape="1">
          <a:blip r:embed="rId14">
            <a:extLst>
              <a:ext uri="{28A0092B-C50C-407E-A947-70E740481C1C}">
                <a14:useLocalDpi xmlns:a14="http://schemas.microsoft.com/office/drawing/2010/main" val="0"/>
              </a:ext>
            </a:extLst>
          </a:blip>
          <a:srcRect t="3306" r="17025" b="12122"/>
          <a:stretch/>
        </p:blipFill>
        <p:spPr bwMode="auto">
          <a:xfrm>
            <a:off x="3951945" y="11212566"/>
            <a:ext cx="3024000" cy="3024000"/>
          </a:xfrm>
          <a:prstGeom prst="rect">
            <a:avLst/>
          </a:prstGeom>
          <a:ln>
            <a:noFill/>
          </a:ln>
          <a:extLst>
            <a:ext uri="{53640926-AAD7-44D8-BBD7-CCE9431645EC}">
              <a14:shadowObscured xmlns:a14="http://schemas.microsoft.com/office/drawing/2010/main"/>
            </a:ext>
          </a:extLst>
        </p:spPr>
      </p:pic>
      <p:pic>
        <p:nvPicPr>
          <p:cNvPr id="41" name="Picture 40"/>
          <p:cNvPicPr/>
          <p:nvPr/>
        </p:nvPicPr>
        <p:blipFill rotWithShape="1">
          <a:blip r:embed="rId15">
            <a:extLst>
              <a:ext uri="{28A0092B-C50C-407E-A947-70E740481C1C}">
                <a14:useLocalDpi xmlns:a14="http://schemas.microsoft.com/office/drawing/2010/main" val="0"/>
              </a:ext>
            </a:extLst>
          </a:blip>
          <a:srcRect t="3557" r="16463" b="12347"/>
          <a:stretch/>
        </p:blipFill>
        <p:spPr bwMode="auto">
          <a:xfrm>
            <a:off x="7108630" y="11212566"/>
            <a:ext cx="3024000" cy="30240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877796" y="10486758"/>
            <a:ext cx="9172299" cy="338554"/>
          </a:xfrm>
          <a:prstGeom prst="rect">
            <a:avLst/>
          </a:prstGeom>
          <a:noFill/>
        </p:spPr>
        <p:txBody>
          <a:bodyPr wrap="square" rtlCol="0">
            <a:spAutoFit/>
          </a:bodyPr>
          <a:lstStyle/>
          <a:p>
            <a:pPr algn="r" rtl="1"/>
            <a:r>
              <a:rPr lang="fa-IR" sz="1600" dirty="0" smtClean="0">
                <a:cs typeface="B Nazanin" panose="00000400000000000000" pitchFamily="2" charset="-78"/>
              </a:rPr>
              <a:t>    ولتاژ دو سر خازن بدون تعادل سازی                        ولتاژ </a:t>
            </a:r>
            <a:r>
              <a:rPr lang="fa-IR" sz="1600" dirty="0" err="1" smtClean="0">
                <a:cs typeface="B Nazanin" panose="00000400000000000000" pitchFamily="2" charset="-78"/>
              </a:rPr>
              <a:t>الکترود</a:t>
            </a:r>
            <a:r>
              <a:rPr lang="fa-IR" sz="1600" dirty="0">
                <a:cs typeface="B Nazanin" panose="00000400000000000000" pitchFamily="2" charset="-78"/>
              </a:rPr>
              <a:t> </a:t>
            </a:r>
            <a:r>
              <a:rPr lang="fa-IR" sz="1600" dirty="0" smtClean="0">
                <a:cs typeface="B Nazanin" panose="00000400000000000000" pitchFamily="2" charset="-78"/>
              </a:rPr>
              <a:t>بدون تعادل سازی                        جریان </a:t>
            </a:r>
            <a:r>
              <a:rPr lang="fa-IR" sz="1600" dirty="0" err="1" smtClean="0">
                <a:cs typeface="B Nazanin" panose="00000400000000000000" pitchFamily="2" charset="-78"/>
              </a:rPr>
              <a:t>الکترود</a:t>
            </a:r>
            <a:r>
              <a:rPr lang="fa-IR" sz="1600" dirty="0" smtClean="0">
                <a:cs typeface="B Nazanin" panose="00000400000000000000" pitchFamily="2" charset="-78"/>
              </a:rPr>
              <a:t> بدون تعادل سازی               </a:t>
            </a:r>
            <a:endParaRPr lang="en-US" sz="1600" dirty="0">
              <a:cs typeface="B Nazanin" panose="00000400000000000000" pitchFamily="2" charset="-78"/>
            </a:endParaRPr>
          </a:p>
        </p:txBody>
      </p:sp>
      <p:sp>
        <p:nvSpPr>
          <p:cNvPr id="5" name="TextBox 4"/>
          <p:cNvSpPr txBox="1"/>
          <p:nvPr/>
        </p:nvSpPr>
        <p:spPr>
          <a:xfrm>
            <a:off x="960329" y="14384959"/>
            <a:ext cx="9148275" cy="338554"/>
          </a:xfrm>
          <a:prstGeom prst="rect">
            <a:avLst/>
          </a:prstGeom>
          <a:noFill/>
        </p:spPr>
        <p:txBody>
          <a:bodyPr wrap="square" rtlCol="0">
            <a:spAutoFit/>
          </a:bodyPr>
          <a:lstStyle/>
          <a:p>
            <a:pPr algn="r" rtl="1"/>
            <a:r>
              <a:rPr lang="fa-IR" sz="1600" dirty="0" smtClean="0">
                <a:cs typeface="B Nazanin" panose="00000400000000000000" pitchFamily="2" charset="-78"/>
              </a:rPr>
              <a:t>     </a:t>
            </a:r>
            <a:r>
              <a:rPr lang="fa-IR" sz="1600" dirty="0" smtClean="0">
                <a:cs typeface="B Nazanin" panose="00000400000000000000" pitchFamily="2" charset="-78"/>
              </a:rPr>
              <a:t>ولتاژ دو </a:t>
            </a:r>
            <a:r>
              <a:rPr lang="fa-IR" sz="1600" dirty="0" smtClean="0">
                <a:cs typeface="B Nazanin" panose="00000400000000000000" pitchFamily="2" charset="-78"/>
              </a:rPr>
              <a:t>سر خازن در تعادل سازی فعال              ولتاژ </a:t>
            </a:r>
            <a:r>
              <a:rPr lang="fa-IR" sz="1600" dirty="0" err="1" smtClean="0">
                <a:cs typeface="B Nazanin" panose="00000400000000000000" pitchFamily="2" charset="-78"/>
              </a:rPr>
              <a:t>الکترود</a:t>
            </a:r>
            <a:r>
              <a:rPr lang="fa-IR" sz="1600" dirty="0" smtClean="0">
                <a:cs typeface="B Nazanin" panose="00000400000000000000" pitchFamily="2" charset="-78"/>
              </a:rPr>
              <a:t> در تعادل سازی فعال                    جریان </a:t>
            </a:r>
            <a:r>
              <a:rPr lang="fa-IR" sz="1600" dirty="0" err="1" smtClean="0">
                <a:cs typeface="B Nazanin" panose="00000400000000000000" pitchFamily="2" charset="-78"/>
              </a:rPr>
              <a:t>الکترود</a:t>
            </a:r>
            <a:r>
              <a:rPr lang="fa-IR" sz="1600" dirty="0" smtClean="0">
                <a:cs typeface="B Nazanin" panose="00000400000000000000" pitchFamily="2" charset="-78"/>
              </a:rPr>
              <a:t> در تعادل سازی فعال</a:t>
            </a:r>
            <a:endParaRPr lang="en-US" sz="1600" dirty="0">
              <a:cs typeface="B Nazanin" panose="00000400000000000000" pitchFamily="2" charset="-78"/>
            </a:endParaRPr>
          </a:p>
        </p:txBody>
      </p:sp>
      <p:pic>
        <p:nvPicPr>
          <p:cNvPr id="42" name="Picture 41"/>
          <p:cNvPicPr/>
          <p:nvPr/>
        </p:nvPicPr>
        <p:blipFill rotWithShape="1">
          <a:blip r:embed="rId16">
            <a:extLst>
              <a:ext uri="{28A0092B-C50C-407E-A947-70E740481C1C}">
                <a14:useLocalDpi xmlns:a14="http://schemas.microsoft.com/office/drawing/2010/main" val="0"/>
              </a:ext>
            </a:extLst>
          </a:blip>
          <a:srcRect t="4065" r="16616" b="12094"/>
          <a:stretch/>
        </p:blipFill>
        <p:spPr bwMode="auto">
          <a:xfrm>
            <a:off x="7108630" y="14957946"/>
            <a:ext cx="3024000" cy="3024000"/>
          </a:xfrm>
          <a:prstGeom prst="rect">
            <a:avLst/>
          </a:prstGeom>
          <a:ln>
            <a:noFill/>
          </a:ln>
          <a:extLst>
            <a:ext uri="{53640926-AAD7-44D8-BBD7-CCE9431645EC}">
              <a14:shadowObscured xmlns:a14="http://schemas.microsoft.com/office/drawing/2010/main"/>
            </a:ext>
          </a:extLst>
        </p:spPr>
      </p:pic>
      <p:pic>
        <p:nvPicPr>
          <p:cNvPr id="43" name="Picture 42"/>
          <p:cNvPicPr/>
          <p:nvPr/>
        </p:nvPicPr>
        <p:blipFill rotWithShape="1">
          <a:blip r:embed="rId17">
            <a:extLst>
              <a:ext uri="{28A0092B-C50C-407E-A947-70E740481C1C}">
                <a14:useLocalDpi xmlns:a14="http://schemas.microsoft.com/office/drawing/2010/main" val="0"/>
              </a:ext>
            </a:extLst>
          </a:blip>
          <a:srcRect t="3856" r="16694" b="12122"/>
          <a:stretch/>
        </p:blipFill>
        <p:spPr bwMode="auto">
          <a:xfrm>
            <a:off x="877796" y="14957946"/>
            <a:ext cx="3024000" cy="3024000"/>
          </a:xfrm>
          <a:prstGeom prst="rect">
            <a:avLst/>
          </a:prstGeom>
          <a:ln>
            <a:noFill/>
          </a:ln>
          <a:extLst>
            <a:ext uri="{53640926-AAD7-44D8-BBD7-CCE9431645EC}">
              <a14:shadowObscured xmlns:a14="http://schemas.microsoft.com/office/drawing/2010/main"/>
            </a:ext>
          </a:extLst>
        </p:spPr>
      </p:pic>
      <p:pic>
        <p:nvPicPr>
          <p:cNvPr id="44" name="Picture 43"/>
          <p:cNvPicPr/>
          <p:nvPr/>
        </p:nvPicPr>
        <p:blipFill rotWithShape="1">
          <a:blip r:embed="rId18">
            <a:extLst>
              <a:ext uri="{28A0092B-C50C-407E-A947-70E740481C1C}">
                <a14:useLocalDpi xmlns:a14="http://schemas.microsoft.com/office/drawing/2010/main" val="0"/>
              </a:ext>
            </a:extLst>
          </a:blip>
          <a:srcRect t="4132" r="16694" b="11845"/>
          <a:stretch/>
        </p:blipFill>
        <p:spPr bwMode="auto">
          <a:xfrm>
            <a:off x="4022466" y="14957946"/>
            <a:ext cx="3024000" cy="30240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945929" y="18135277"/>
            <a:ext cx="9148275" cy="338554"/>
          </a:xfrm>
          <a:prstGeom prst="rect">
            <a:avLst/>
          </a:prstGeom>
          <a:noFill/>
        </p:spPr>
        <p:txBody>
          <a:bodyPr wrap="square" rtlCol="0">
            <a:spAutoFit/>
          </a:bodyPr>
          <a:lstStyle/>
          <a:p>
            <a:pPr algn="r" rtl="1"/>
            <a:r>
              <a:rPr lang="fa-IR" sz="1600" dirty="0" smtClean="0">
                <a:cs typeface="B Nazanin" panose="00000400000000000000" pitchFamily="2" charset="-78"/>
              </a:rPr>
              <a:t>  ولتاژ دو سر خازن در تعادل سازی غیر فعال             ولتاژ </a:t>
            </a:r>
            <a:r>
              <a:rPr lang="fa-IR" sz="1600" dirty="0" err="1" smtClean="0">
                <a:cs typeface="B Nazanin" panose="00000400000000000000" pitchFamily="2" charset="-78"/>
              </a:rPr>
              <a:t>الکترود</a:t>
            </a:r>
            <a:r>
              <a:rPr lang="fa-IR" sz="1600" dirty="0" smtClean="0">
                <a:cs typeface="B Nazanin" panose="00000400000000000000" pitchFamily="2" charset="-78"/>
              </a:rPr>
              <a:t> در تعادل سازی غیر فعال               جریان </a:t>
            </a:r>
            <a:r>
              <a:rPr lang="fa-IR" sz="1600" dirty="0" err="1" smtClean="0">
                <a:cs typeface="B Nazanin" panose="00000400000000000000" pitchFamily="2" charset="-78"/>
              </a:rPr>
              <a:t>الکترود</a:t>
            </a:r>
            <a:r>
              <a:rPr lang="fa-IR" sz="1600" dirty="0" smtClean="0">
                <a:cs typeface="B Nazanin" panose="00000400000000000000" pitchFamily="2" charset="-78"/>
              </a:rPr>
              <a:t> در تعادل سازی غیر فعال</a:t>
            </a:r>
            <a:endParaRPr lang="en-US" sz="1600" dirty="0">
              <a:cs typeface="B Nazanin" panose="00000400000000000000" pitchFamily="2" charset="-78"/>
            </a:endParaRPr>
          </a:p>
        </p:txBody>
      </p:sp>
      <p:sp>
        <p:nvSpPr>
          <p:cNvPr id="9" name="TextBox 8"/>
          <p:cNvSpPr txBox="1"/>
          <p:nvPr/>
        </p:nvSpPr>
        <p:spPr>
          <a:xfrm>
            <a:off x="768569" y="18666015"/>
            <a:ext cx="9325636" cy="2369880"/>
          </a:xfrm>
          <a:prstGeom prst="rect">
            <a:avLst/>
          </a:prstGeom>
          <a:noFill/>
        </p:spPr>
        <p:txBody>
          <a:bodyPr wrap="square" rtlCol="0">
            <a:spAutoFit/>
          </a:bodyPr>
          <a:lstStyle/>
          <a:p>
            <a:pPr algn="just" rtl="1"/>
            <a:r>
              <a:rPr lang="fa-IR" sz="1850" dirty="0" smtClean="0">
                <a:cs typeface="B Nazanin" panose="00000400000000000000" pitchFamily="2" charset="-78"/>
              </a:rPr>
              <a:t>‌‌در هر 3 حالت موجود جریان </a:t>
            </a:r>
            <a:r>
              <a:rPr lang="fa-IR" sz="1850" dirty="0" err="1" smtClean="0">
                <a:cs typeface="B Nazanin" panose="00000400000000000000" pitchFamily="2" charset="-78"/>
              </a:rPr>
              <a:t>الکترود</a:t>
            </a:r>
            <a:r>
              <a:rPr lang="fa-IR" sz="1850" dirty="0" smtClean="0">
                <a:cs typeface="B Nazanin" panose="00000400000000000000" pitchFamily="2" charset="-78"/>
              </a:rPr>
              <a:t> در هر فاز دارای مقدار ثابت است و این مقدار تقریبا برابر 500 میکرو آمپر است همچنین مقدار </a:t>
            </a:r>
            <a:r>
              <a:rPr lang="en-US" sz="1850" dirty="0" smtClean="0">
                <a:cs typeface="B Nazanin" panose="00000400000000000000" pitchFamily="2" charset="-78"/>
              </a:rPr>
              <a:t>DC</a:t>
            </a:r>
            <a:r>
              <a:rPr lang="fa-IR" sz="1850" dirty="0" smtClean="0">
                <a:cs typeface="B Nazanin" panose="00000400000000000000" pitchFamily="2" charset="-78"/>
              </a:rPr>
              <a:t> این جریان برابر صفر است. در حالت تعادل سازی نشده مشاهده </a:t>
            </a:r>
            <a:r>
              <a:rPr lang="fa-IR" sz="1850" dirty="0" err="1" smtClean="0">
                <a:cs typeface="B Nazanin" panose="00000400000000000000" pitchFamily="2" charset="-78"/>
              </a:rPr>
              <a:t>می‌شود</a:t>
            </a:r>
            <a:r>
              <a:rPr lang="fa-IR" sz="1850" dirty="0" smtClean="0">
                <a:cs typeface="B Nazanin" panose="00000400000000000000" pitchFamily="2" charset="-78"/>
              </a:rPr>
              <a:t> که مقداری بار روی خازن </a:t>
            </a:r>
            <a:r>
              <a:rPr lang="fa-IR" sz="1850" dirty="0" err="1" smtClean="0">
                <a:cs typeface="B Nazanin" panose="00000400000000000000" pitchFamily="2" charset="-78"/>
              </a:rPr>
              <a:t>الکترود</a:t>
            </a:r>
            <a:r>
              <a:rPr lang="fa-IR" sz="1850" dirty="0" smtClean="0">
                <a:cs typeface="B Nazanin" panose="00000400000000000000" pitchFamily="2" charset="-78"/>
              </a:rPr>
              <a:t> </a:t>
            </a:r>
            <a:r>
              <a:rPr lang="fa-IR" sz="1850" dirty="0" err="1" smtClean="0">
                <a:cs typeface="B Nazanin" panose="00000400000000000000" pitchFamily="2" charset="-78"/>
              </a:rPr>
              <a:t>باقی‌می‌ماند</a:t>
            </a:r>
            <a:r>
              <a:rPr lang="fa-IR" sz="1850" dirty="0" smtClean="0">
                <a:cs typeface="B Nazanin" panose="00000400000000000000" pitchFamily="2" charset="-78"/>
              </a:rPr>
              <a:t> در نتیجه ولتاژ دو سر </a:t>
            </a:r>
            <a:r>
              <a:rPr lang="fa-IR" sz="1850" dirty="0" err="1" smtClean="0">
                <a:cs typeface="B Nazanin" panose="00000400000000000000" pitchFamily="2" charset="-78"/>
              </a:rPr>
              <a:t>الکترود</a:t>
            </a:r>
            <a:r>
              <a:rPr lang="fa-IR" sz="1850" dirty="0" smtClean="0">
                <a:cs typeface="B Nazanin" panose="00000400000000000000" pitchFamily="2" charset="-78"/>
              </a:rPr>
              <a:t> دارای مقدار</a:t>
            </a:r>
            <a:r>
              <a:rPr lang="en-US" sz="1850" dirty="0" smtClean="0">
                <a:cs typeface="B Nazanin" panose="00000400000000000000" pitchFamily="2" charset="-78"/>
              </a:rPr>
              <a:t>DC</a:t>
            </a:r>
            <a:r>
              <a:rPr lang="fa-IR" sz="1850" dirty="0" smtClean="0">
                <a:cs typeface="B Nazanin" panose="00000400000000000000" pitchFamily="2" charset="-78"/>
              </a:rPr>
              <a:t> </a:t>
            </a:r>
            <a:r>
              <a:rPr lang="fa-IR" sz="1850" dirty="0" err="1" smtClean="0">
                <a:cs typeface="B Nazanin" panose="00000400000000000000" pitchFamily="2" charset="-78"/>
              </a:rPr>
              <a:t>می‌شود</a:t>
            </a:r>
            <a:r>
              <a:rPr lang="fa-IR" sz="1850" dirty="0" smtClean="0">
                <a:cs typeface="B Nazanin" panose="00000400000000000000" pitchFamily="2" charset="-78"/>
              </a:rPr>
              <a:t>. در حالت تعادل سازی شده با روش فعال مقدار</a:t>
            </a:r>
            <a:r>
              <a:rPr lang="en-US" sz="1850" dirty="0" smtClean="0">
                <a:cs typeface="B Nazanin" panose="00000400000000000000" pitchFamily="2" charset="-78"/>
              </a:rPr>
              <a:t>DC</a:t>
            </a:r>
            <a:r>
              <a:rPr lang="fa-IR" sz="1850" dirty="0" smtClean="0">
                <a:cs typeface="B Nazanin" panose="00000400000000000000" pitchFamily="2" charset="-78"/>
              </a:rPr>
              <a:t> ولتاژ </a:t>
            </a:r>
            <a:r>
              <a:rPr lang="fa-IR" sz="1850" dirty="0" err="1" smtClean="0">
                <a:cs typeface="B Nazanin" panose="00000400000000000000" pitchFamily="2" charset="-78"/>
              </a:rPr>
              <a:t>الکترود</a:t>
            </a:r>
            <a:r>
              <a:rPr lang="fa-IR" sz="1850" dirty="0" smtClean="0">
                <a:cs typeface="B Nazanin" panose="00000400000000000000" pitchFamily="2" charset="-78"/>
              </a:rPr>
              <a:t> برابر صفر </a:t>
            </a:r>
            <a:r>
              <a:rPr lang="fa-IR" sz="1850" dirty="0" err="1" smtClean="0">
                <a:cs typeface="B Nazanin" panose="00000400000000000000" pitchFamily="2" charset="-78"/>
              </a:rPr>
              <a:t>می‌شود</a:t>
            </a:r>
            <a:r>
              <a:rPr lang="fa-IR" sz="1850" dirty="0" smtClean="0">
                <a:cs typeface="B Nazanin" panose="00000400000000000000" pitchFamily="2" charset="-78"/>
              </a:rPr>
              <a:t> و این نکته به این معناست که تعادل سازی انجام شده و ولتاژ دو سر خازن بعد از هر تناوب روی مقدار صفر قرار </a:t>
            </a:r>
            <a:r>
              <a:rPr lang="fa-IR" sz="1850" dirty="0" err="1" smtClean="0">
                <a:cs typeface="B Nazanin" panose="00000400000000000000" pitchFamily="2" charset="-78"/>
              </a:rPr>
              <a:t>می‌گیرد</a:t>
            </a:r>
            <a:r>
              <a:rPr lang="fa-IR" sz="1850" dirty="0" smtClean="0">
                <a:cs typeface="B Nazanin" panose="00000400000000000000" pitchFamily="2" charset="-78"/>
              </a:rPr>
              <a:t> به بیان دیگر در فاز </a:t>
            </a:r>
            <a:r>
              <a:rPr lang="fa-IR" sz="1850" dirty="0" err="1" smtClean="0">
                <a:cs typeface="B Nazanin" panose="00000400000000000000" pitchFamily="2" charset="-78"/>
              </a:rPr>
              <a:t>آندی</a:t>
            </a:r>
            <a:r>
              <a:rPr lang="fa-IR" sz="1850" dirty="0" smtClean="0">
                <a:cs typeface="B Nazanin" panose="00000400000000000000" pitchFamily="2" charset="-78"/>
              </a:rPr>
              <a:t> مقداری بار روی خازن قرار </a:t>
            </a:r>
            <a:r>
              <a:rPr lang="fa-IR" sz="1850" dirty="0" err="1" smtClean="0">
                <a:cs typeface="B Nazanin" panose="00000400000000000000" pitchFamily="2" charset="-78"/>
              </a:rPr>
              <a:t>می‌گیرد</a:t>
            </a:r>
            <a:r>
              <a:rPr lang="fa-IR" sz="1850" dirty="0" smtClean="0">
                <a:cs typeface="B Nazanin" panose="00000400000000000000" pitchFamily="2" charset="-78"/>
              </a:rPr>
              <a:t> که در فاز </a:t>
            </a:r>
            <a:r>
              <a:rPr lang="fa-IR" sz="1850" dirty="0" err="1" smtClean="0">
                <a:cs typeface="B Nazanin" panose="00000400000000000000" pitchFamily="2" charset="-78"/>
              </a:rPr>
              <a:t>کاتدی</a:t>
            </a:r>
            <a:r>
              <a:rPr lang="fa-IR" sz="1850" dirty="0" smtClean="0">
                <a:cs typeface="B Nazanin" panose="00000400000000000000" pitchFamily="2" charset="-78"/>
              </a:rPr>
              <a:t> همین بار تخلیه </a:t>
            </a:r>
            <a:r>
              <a:rPr lang="fa-IR" sz="1850" dirty="0" err="1" smtClean="0">
                <a:cs typeface="B Nazanin" panose="00000400000000000000" pitchFamily="2" charset="-78"/>
              </a:rPr>
              <a:t>می‌شود</a:t>
            </a:r>
            <a:r>
              <a:rPr lang="fa-IR" sz="1850" dirty="0" smtClean="0">
                <a:cs typeface="B Nazanin" panose="00000400000000000000" pitchFamily="2" charset="-78"/>
              </a:rPr>
              <a:t>. در حالت تعادل سازی با روش غیر فعال به علت اتصال کوتاه انجام شده، جریان و ولتاژ </a:t>
            </a:r>
            <a:r>
              <a:rPr lang="fa-IR" sz="1850" dirty="0" err="1" smtClean="0">
                <a:cs typeface="B Nazanin" panose="00000400000000000000" pitchFamily="2" charset="-78"/>
              </a:rPr>
              <a:t>الکترود</a:t>
            </a:r>
            <a:r>
              <a:rPr lang="fa-IR" sz="1850" dirty="0" smtClean="0">
                <a:cs typeface="B Nazanin" panose="00000400000000000000" pitchFamily="2" charset="-78"/>
              </a:rPr>
              <a:t> بعد از فاز </a:t>
            </a:r>
            <a:r>
              <a:rPr lang="fa-IR" sz="1850" dirty="0" err="1" smtClean="0">
                <a:cs typeface="B Nazanin" panose="00000400000000000000" pitchFamily="2" charset="-78"/>
              </a:rPr>
              <a:t>کاتدی</a:t>
            </a:r>
            <a:r>
              <a:rPr lang="fa-IR" sz="1850" dirty="0" smtClean="0">
                <a:cs typeface="B Nazanin" panose="00000400000000000000" pitchFamily="2" charset="-78"/>
              </a:rPr>
              <a:t> </a:t>
            </a:r>
            <a:r>
              <a:rPr lang="fa-IR" sz="1850" dirty="0">
                <a:cs typeface="B Nazanin" panose="00000400000000000000" pitchFamily="2" charset="-78"/>
              </a:rPr>
              <a:t>بر خلاف حالت های قبلی </a:t>
            </a:r>
            <a:r>
              <a:rPr lang="fa-IR" sz="1850" dirty="0" smtClean="0">
                <a:cs typeface="B Nazanin" panose="00000400000000000000" pitchFamily="2" charset="-78"/>
              </a:rPr>
              <a:t>به سرعت به صفر </a:t>
            </a:r>
            <a:r>
              <a:rPr lang="fa-IR" sz="1850" dirty="0" err="1" smtClean="0">
                <a:cs typeface="B Nazanin" panose="00000400000000000000" pitchFamily="2" charset="-78"/>
              </a:rPr>
              <a:t>می‌رسد</a:t>
            </a:r>
            <a:r>
              <a:rPr lang="fa-IR" sz="1850" dirty="0" smtClean="0">
                <a:cs typeface="B Nazanin" panose="00000400000000000000" pitchFamily="2" charset="-78"/>
              </a:rPr>
              <a:t>. همچنین ولتاژ دو سر خازن نیز روی مقدار صفر قرار </a:t>
            </a:r>
            <a:r>
              <a:rPr lang="fa-IR" sz="1850" dirty="0" err="1" smtClean="0">
                <a:cs typeface="B Nazanin" panose="00000400000000000000" pitchFamily="2" charset="-78"/>
              </a:rPr>
              <a:t>می‌گیرد</a:t>
            </a:r>
            <a:r>
              <a:rPr lang="fa-IR" sz="1850" dirty="0" smtClean="0">
                <a:cs typeface="B Nazanin" panose="00000400000000000000" pitchFamily="2" charset="-78"/>
              </a:rPr>
              <a:t> ولی تعادل سازی در این روش نسبت به روش قبل از دقت و کنترل کمتری برخوردار است و بهترین حالت ممکن تعادل سازی با روش فعال است.</a:t>
            </a:r>
            <a:endParaRPr lang="en-US" sz="1850" dirty="0">
              <a:cs typeface="B Nazanin" panose="00000400000000000000" pitchFamily="2" charset="-78"/>
            </a:endParaRPr>
          </a:p>
        </p:txBody>
      </p:sp>
      <p:pic>
        <p:nvPicPr>
          <p:cNvPr id="7" name="Picture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870012" y="9812338"/>
            <a:ext cx="4723396" cy="38236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2868</TotalTime>
  <Words>1504</Words>
  <Application>Microsoft Office PowerPoint</Application>
  <PresentationFormat>Custom</PresentationFormat>
  <Paragraphs>57</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CorelDRAW</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Shulda;www.postersession.com</dc:creator>
  <cp:keywords>www.postersession.com</cp:keywords>
  <dc:description>©MegaPrint Inc. 2009-2015</dc:description>
  <cp:lastModifiedBy>tahereh eskandari</cp:lastModifiedBy>
  <cp:revision>172</cp:revision>
  <dcterms:created xsi:type="dcterms:W3CDTF">2008-12-04T00:20:37Z</dcterms:created>
  <dcterms:modified xsi:type="dcterms:W3CDTF">2017-09-13T15:52:21Z</dcterms:modified>
</cp:coreProperties>
</file>