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96325" cy="30267275"/>
  <p:notesSz cx="6715125" cy="9239250"/>
  <p:defaultTextStyle>
    <a:defPPr>
      <a:defRPr lang="en-US"/>
    </a:defPPr>
    <a:lvl1pPr algn="ctr" rtl="0" fontAlgn="base">
      <a:spcBef>
        <a:spcPct val="0"/>
      </a:spcBef>
      <a:spcAft>
        <a:spcPct val="0"/>
      </a:spcAft>
      <a:defRPr sz="5823" kern="1200">
        <a:solidFill>
          <a:schemeClr val="tx1"/>
        </a:solidFill>
        <a:latin typeface="Arial" charset="0"/>
        <a:ea typeface="+mn-ea"/>
        <a:cs typeface="+mn-cs"/>
      </a:defRPr>
    </a:lvl1pPr>
    <a:lvl2pPr marL="385892" algn="ctr" rtl="0" fontAlgn="base">
      <a:spcBef>
        <a:spcPct val="0"/>
      </a:spcBef>
      <a:spcAft>
        <a:spcPct val="0"/>
      </a:spcAft>
      <a:defRPr sz="5823" kern="1200">
        <a:solidFill>
          <a:schemeClr val="tx1"/>
        </a:solidFill>
        <a:latin typeface="Arial" charset="0"/>
        <a:ea typeface="+mn-ea"/>
        <a:cs typeface="+mn-cs"/>
      </a:defRPr>
    </a:lvl2pPr>
    <a:lvl3pPr marL="771784" algn="ctr" rtl="0" fontAlgn="base">
      <a:spcBef>
        <a:spcPct val="0"/>
      </a:spcBef>
      <a:spcAft>
        <a:spcPct val="0"/>
      </a:spcAft>
      <a:defRPr sz="5823" kern="1200">
        <a:solidFill>
          <a:schemeClr val="tx1"/>
        </a:solidFill>
        <a:latin typeface="Arial" charset="0"/>
        <a:ea typeface="+mn-ea"/>
        <a:cs typeface="+mn-cs"/>
      </a:defRPr>
    </a:lvl3pPr>
    <a:lvl4pPr marL="1157676" algn="ctr" rtl="0" fontAlgn="base">
      <a:spcBef>
        <a:spcPct val="0"/>
      </a:spcBef>
      <a:spcAft>
        <a:spcPct val="0"/>
      </a:spcAft>
      <a:defRPr sz="5823" kern="1200">
        <a:solidFill>
          <a:schemeClr val="tx1"/>
        </a:solidFill>
        <a:latin typeface="Arial" charset="0"/>
        <a:ea typeface="+mn-ea"/>
        <a:cs typeface="+mn-cs"/>
      </a:defRPr>
    </a:lvl4pPr>
    <a:lvl5pPr marL="1543568" algn="ctr" rtl="0" fontAlgn="base">
      <a:spcBef>
        <a:spcPct val="0"/>
      </a:spcBef>
      <a:spcAft>
        <a:spcPct val="0"/>
      </a:spcAft>
      <a:defRPr sz="5823" kern="1200">
        <a:solidFill>
          <a:schemeClr val="tx1"/>
        </a:solidFill>
        <a:latin typeface="Arial" charset="0"/>
        <a:ea typeface="+mn-ea"/>
        <a:cs typeface="+mn-cs"/>
      </a:defRPr>
    </a:lvl5pPr>
    <a:lvl6pPr marL="1929461" algn="l" defTabSz="771784" rtl="0" eaLnBrk="1" latinLnBrk="0" hangingPunct="1">
      <a:defRPr sz="5823" kern="1200">
        <a:solidFill>
          <a:schemeClr val="tx1"/>
        </a:solidFill>
        <a:latin typeface="Arial" charset="0"/>
        <a:ea typeface="+mn-ea"/>
        <a:cs typeface="+mn-cs"/>
      </a:defRPr>
    </a:lvl6pPr>
    <a:lvl7pPr marL="2315352" algn="l" defTabSz="771784" rtl="0" eaLnBrk="1" latinLnBrk="0" hangingPunct="1">
      <a:defRPr sz="5823" kern="1200">
        <a:solidFill>
          <a:schemeClr val="tx1"/>
        </a:solidFill>
        <a:latin typeface="Arial" charset="0"/>
        <a:ea typeface="+mn-ea"/>
        <a:cs typeface="+mn-cs"/>
      </a:defRPr>
    </a:lvl7pPr>
    <a:lvl8pPr marL="2701244" algn="l" defTabSz="771784" rtl="0" eaLnBrk="1" latinLnBrk="0" hangingPunct="1">
      <a:defRPr sz="5823" kern="1200">
        <a:solidFill>
          <a:schemeClr val="tx1"/>
        </a:solidFill>
        <a:latin typeface="Arial" charset="0"/>
        <a:ea typeface="+mn-ea"/>
        <a:cs typeface="+mn-cs"/>
      </a:defRPr>
    </a:lvl8pPr>
    <a:lvl9pPr marL="3087135" algn="l" defTabSz="771784" rtl="0" eaLnBrk="1" latinLnBrk="0" hangingPunct="1">
      <a:defRPr sz="5823"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447" userDrawn="1">
          <p15:clr>
            <a:srgbClr val="A4A3A4"/>
          </p15:clr>
        </p15:guide>
        <p15:guide id="2" orient="horz" pos="18569" userDrawn="1">
          <p15:clr>
            <a:srgbClr val="A4A3A4"/>
          </p15:clr>
        </p15:guide>
        <p15:guide id="3" orient="horz" pos="1975" userDrawn="1">
          <p15:clr>
            <a:srgbClr val="A4A3A4"/>
          </p15:clr>
        </p15:guide>
        <p15:guide id="4" pos="67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3678" autoAdjust="0"/>
  </p:normalViewPr>
  <p:slideViewPr>
    <p:cSldViewPr snapToGrid="0" showGuides="1">
      <p:cViewPr>
        <p:scale>
          <a:sx n="48" d="100"/>
          <a:sy n="48" d="100"/>
        </p:scale>
        <p:origin x="238" y="-3110"/>
      </p:cViewPr>
      <p:guideLst>
        <p:guide orient="horz" pos="4447"/>
        <p:guide orient="horz" pos="18569"/>
        <p:guide orient="horz" pos="1975"/>
        <p:guide pos="67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133600" y="692150"/>
            <a:ext cx="2449513"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BF2D407-7488-4806-B042-2CE959A140D0}" type="slidenum">
              <a:rPr lang="en-US" altLang="en-US"/>
              <a:pPr>
                <a:defRPr/>
              </a:pPr>
              <a:t>‹#›</a:t>
            </a:fld>
            <a:endParaRPr lang="en-US" altLang="en-US"/>
          </a:p>
        </p:txBody>
      </p:sp>
    </p:spTree>
    <p:extLst>
      <p:ext uri="{BB962C8B-B14F-4D97-AF65-F5344CB8AC3E}">
        <p14:creationId xmlns:p14="http://schemas.microsoft.com/office/powerpoint/2010/main" val="1604451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13" kern="1200">
        <a:solidFill>
          <a:schemeClr val="tx1"/>
        </a:solidFill>
        <a:latin typeface="Arial" charset="0"/>
        <a:ea typeface="+mn-ea"/>
        <a:cs typeface="+mn-cs"/>
      </a:defRPr>
    </a:lvl1pPr>
    <a:lvl2pPr marL="385892" algn="l" rtl="0" eaLnBrk="0" fontAlgn="base" hangingPunct="0">
      <a:spcBef>
        <a:spcPct val="30000"/>
      </a:spcBef>
      <a:spcAft>
        <a:spcPct val="0"/>
      </a:spcAft>
      <a:defRPr sz="1013" kern="1200">
        <a:solidFill>
          <a:schemeClr val="tx1"/>
        </a:solidFill>
        <a:latin typeface="Arial" charset="0"/>
        <a:ea typeface="+mn-ea"/>
        <a:cs typeface="+mn-cs"/>
      </a:defRPr>
    </a:lvl2pPr>
    <a:lvl3pPr marL="771784" algn="l" rtl="0" eaLnBrk="0" fontAlgn="base" hangingPunct="0">
      <a:spcBef>
        <a:spcPct val="30000"/>
      </a:spcBef>
      <a:spcAft>
        <a:spcPct val="0"/>
      </a:spcAft>
      <a:defRPr sz="1013" kern="1200">
        <a:solidFill>
          <a:schemeClr val="tx1"/>
        </a:solidFill>
        <a:latin typeface="Arial" charset="0"/>
        <a:ea typeface="+mn-ea"/>
        <a:cs typeface="+mn-cs"/>
      </a:defRPr>
    </a:lvl3pPr>
    <a:lvl4pPr marL="1157676" algn="l" rtl="0" eaLnBrk="0" fontAlgn="base" hangingPunct="0">
      <a:spcBef>
        <a:spcPct val="30000"/>
      </a:spcBef>
      <a:spcAft>
        <a:spcPct val="0"/>
      </a:spcAft>
      <a:defRPr sz="1013" kern="1200">
        <a:solidFill>
          <a:schemeClr val="tx1"/>
        </a:solidFill>
        <a:latin typeface="Arial" charset="0"/>
        <a:ea typeface="+mn-ea"/>
        <a:cs typeface="+mn-cs"/>
      </a:defRPr>
    </a:lvl4pPr>
    <a:lvl5pPr marL="1543568" algn="l" rtl="0" eaLnBrk="0" fontAlgn="base" hangingPunct="0">
      <a:spcBef>
        <a:spcPct val="30000"/>
      </a:spcBef>
      <a:spcAft>
        <a:spcPct val="0"/>
      </a:spcAft>
      <a:defRPr sz="1013" kern="1200">
        <a:solidFill>
          <a:schemeClr val="tx1"/>
        </a:solidFill>
        <a:latin typeface="Arial" charset="0"/>
        <a:ea typeface="+mn-ea"/>
        <a:cs typeface="+mn-cs"/>
      </a:defRPr>
    </a:lvl5pPr>
    <a:lvl6pPr marL="1929461" algn="l" defTabSz="771784" rtl="0" eaLnBrk="1" latinLnBrk="0" hangingPunct="1">
      <a:defRPr sz="1013" kern="1200">
        <a:solidFill>
          <a:schemeClr val="tx1"/>
        </a:solidFill>
        <a:latin typeface="+mn-lt"/>
        <a:ea typeface="+mn-ea"/>
        <a:cs typeface="+mn-cs"/>
      </a:defRPr>
    </a:lvl6pPr>
    <a:lvl7pPr marL="2315352" algn="l" defTabSz="771784" rtl="0" eaLnBrk="1" latinLnBrk="0" hangingPunct="1">
      <a:defRPr sz="1013" kern="1200">
        <a:solidFill>
          <a:schemeClr val="tx1"/>
        </a:solidFill>
        <a:latin typeface="+mn-lt"/>
        <a:ea typeface="+mn-ea"/>
        <a:cs typeface="+mn-cs"/>
      </a:defRPr>
    </a:lvl7pPr>
    <a:lvl8pPr marL="2701244" algn="l" defTabSz="771784" rtl="0" eaLnBrk="1" latinLnBrk="0" hangingPunct="1">
      <a:defRPr sz="1013" kern="1200">
        <a:solidFill>
          <a:schemeClr val="tx1"/>
        </a:solidFill>
        <a:latin typeface="+mn-lt"/>
        <a:ea typeface="+mn-ea"/>
        <a:cs typeface="+mn-cs"/>
      </a:defRPr>
    </a:lvl8pPr>
    <a:lvl9pPr marL="3087135" algn="l" defTabSz="771784" rtl="0" eaLnBrk="1" latinLnBrk="0" hangingPunct="1">
      <a:defRPr sz="10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fld id="{8832FB4B-BF18-4E6F-9FD7-11EF81A610E2}"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xfrm>
            <a:off x="2133600" y="692150"/>
            <a:ext cx="2449513" cy="3465513"/>
          </a:xfrm>
          <a:ln/>
        </p:spPr>
      </p:sp>
      <p:sp>
        <p:nvSpPr>
          <p:cNvPr id="41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7699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5231" y="9403050"/>
            <a:ext cx="18185865" cy="648670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209113" y="17151056"/>
            <a:ext cx="14978101" cy="7735993"/>
          </a:xfrm>
          <a:prstGeom prst="rect">
            <a:avLst/>
          </a:prstGeom>
        </p:spPr>
        <p:txBody>
          <a:bodyPr/>
          <a:lstStyle>
            <a:lvl1pPr marL="0" indent="0" algn="ctr">
              <a:buNone/>
              <a:defRPr/>
            </a:lvl1pPr>
            <a:lvl2pPr marL="384414" indent="0" algn="ctr">
              <a:buNone/>
              <a:defRPr/>
            </a:lvl2pPr>
            <a:lvl3pPr marL="768828" indent="0" algn="ctr">
              <a:buNone/>
              <a:defRPr/>
            </a:lvl3pPr>
            <a:lvl4pPr marL="1153241" indent="0" algn="ctr">
              <a:buNone/>
              <a:defRPr/>
            </a:lvl4pPr>
            <a:lvl5pPr marL="1537655" indent="0" algn="ctr">
              <a:buNone/>
              <a:defRPr/>
            </a:lvl5pPr>
            <a:lvl6pPr marL="1922069" indent="0" algn="ctr">
              <a:buNone/>
              <a:defRPr/>
            </a:lvl6pPr>
            <a:lvl7pPr marL="2306483" indent="0" algn="ctr">
              <a:buNone/>
              <a:defRPr/>
            </a:lvl7pPr>
            <a:lvl8pPr marL="2690896" indent="0" algn="ctr">
              <a:buNone/>
              <a:defRPr/>
            </a:lvl8pPr>
            <a:lvl9pPr marL="3075310" indent="0" algn="ctr">
              <a:buNone/>
              <a:defRPr/>
            </a:lvl9pPr>
          </a:lstStyle>
          <a:p>
            <a:r>
              <a:rPr lang="en-US"/>
              <a:t>Click to edit Master subtitle style</a:t>
            </a:r>
          </a:p>
        </p:txBody>
      </p:sp>
    </p:spTree>
    <p:extLst>
      <p:ext uri="{BB962C8B-B14F-4D97-AF65-F5344CB8AC3E}">
        <p14:creationId xmlns:p14="http://schemas.microsoft.com/office/powerpoint/2010/main" val="18191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70154" y="7061965"/>
            <a:ext cx="19256019" cy="199753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554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3178" y="1211919"/>
            <a:ext cx="4812994" cy="2582535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70153" y="1211919"/>
            <a:ext cx="14313636" cy="2582535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623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70154" y="7061965"/>
            <a:ext cx="19256019" cy="199753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05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0143" y="19449431"/>
            <a:ext cx="18187213" cy="6011545"/>
          </a:xfrm>
          <a:prstGeom prst="rect">
            <a:avLst/>
          </a:prstGeom>
        </p:spPr>
        <p:txBody>
          <a:bodyPr anchor="t"/>
          <a:lstStyle>
            <a:lvl1pPr algn="l">
              <a:defRPr sz="3363" b="1" cap="all"/>
            </a:lvl1pPr>
          </a:lstStyle>
          <a:p>
            <a:r>
              <a:rPr lang="en-US"/>
              <a:t>Click to edit Master title style</a:t>
            </a:r>
          </a:p>
        </p:txBody>
      </p:sp>
      <p:sp>
        <p:nvSpPr>
          <p:cNvPr id="3" name="Text Placeholder 2"/>
          <p:cNvSpPr>
            <a:spLocks noGrp="1"/>
          </p:cNvSpPr>
          <p:nvPr>
            <p:ph type="body" idx="1"/>
          </p:nvPr>
        </p:nvSpPr>
        <p:spPr>
          <a:xfrm>
            <a:off x="1690143" y="12827922"/>
            <a:ext cx="18187213" cy="6621508"/>
          </a:xfrm>
          <a:prstGeom prst="rect">
            <a:avLst/>
          </a:prstGeom>
        </p:spPr>
        <p:txBody>
          <a:bodyPr anchor="b"/>
          <a:lstStyle>
            <a:lvl1pPr marL="0" indent="0">
              <a:buNone/>
              <a:defRPr sz="1682"/>
            </a:lvl1pPr>
            <a:lvl2pPr marL="384414" indent="0">
              <a:buNone/>
              <a:defRPr sz="1513"/>
            </a:lvl2pPr>
            <a:lvl3pPr marL="768828" indent="0">
              <a:buNone/>
              <a:defRPr sz="1345"/>
            </a:lvl3pPr>
            <a:lvl4pPr marL="1153241" indent="0">
              <a:buNone/>
              <a:defRPr sz="1177"/>
            </a:lvl4pPr>
            <a:lvl5pPr marL="1537655" indent="0">
              <a:buNone/>
              <a:defRPr sz="1177"/>
            </a:lvl5pPr>
            <a:lvl6pPr marL="1922069" indent="0">
              <a:buNone/>
              <a:defRPr sz="1177"/>
            </a:lvl6pPr>
            <a:lvl7pPr marL="2306483" indent="0">
              <a:buNone/>
              <a:defRPr sz="1177"/>
            </a:lvl7pPr>
            <a:lvl8pPr marL="2690896" indent="0">
              <a:buNone/>
              <a:defRPr sz="1177"/>
            </a:lvl8pPr>
            <a:lvl9pPr marL="3075310" indent="0">
              <a:buNone/>
              <a:defRPr sz="1177"/>
            </a:lvl9pPr>
          </a:lstStyle>
          <a:p>
            <a:pPr lvl="0"/>
            <a:r>
              <a:rPr lang="en-US"/>
              <a:t>Click to edit Master text styles</a:t>
            </a:r>
          </a:p>
        </p:txBody>
      </p:sp>
    </p:spTree>
    <p:extLst>
      <p:ext uri="{BB962C8B-B14F-4D97-AF65-F5344CB8AC3E}">
        <p14:creationId xmlns:p14="http://schemas.microsoft.com/office/powerpoint/2010/main" val="50431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70155" y="7061965"/>
            <a:ext cx="9562641" cy="19975307"/>
          </a:xfrm>
          <a:prstGeom prst="rect">
            <a:avLst/>
          </a:prstGeom>
        </p:spPr>
        <p:txBody>
          <a:bodyPr/>
          <a:lstStyle>
            <a:lvl1pPr>
              <a:defRPr sz="2354"/>
            </a:lvl1pPr>
            <a:lvl2pPr>
              <a:defRPr sz="2018"/>
            </a:lvl2pPr>
            <a:lvl3pPr>
              <a:defRPr sz="1682"/>
            </a:lvl3pPr>
            <a:lvl4pPr>
              <a:defRPr sz="1513"/>
            </a:lvl4pPr>
            <a:lvl5pPr>
              <a:defRPr sz="1513"/>
            </a:lvl5pPr>
            <a:lvl6pPr>
              <a:defRPr sz="1513"/>
            </a:lvl6pPr>
            <a:lvl7pPr>
              <a:defRPr sz="1513"/>
            </a:lvl7pPr>
            <a:lvl8pPr>
              <a:defRPr sz="1513"/>
            </a:lvl8pPr>
            <a:lvl9pPr>
              <a:defRPr sz="1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762184" y="7061965"/>
            <a:ext cx="9563989" cy="19975307"/>
          </a:xfrm>
          <a:prstGeom prst="rect">
            <a:avLst/>
          </a:prstGeom>
        </p:spPr>
        <p:txBody>
          <a:bodyPr/>
          <a:lstStyle>
            <a:lvl1pPr>
              <a:defRPr sz="2354"/>
            </a:lvl1pPr>
            <a:lvl2pPr>
              <a:defRPr sz="2018"/>
            </a:lvl2pPr>
            <a:lvl3pPr>
              <a:defRPr sz="1682"/>
            </a:lvl3pPr>
            <a:lvl4pPr>
              <a:defRPr sz="1513"/>
            </a:lvl4pPr>
            <a:lvl5pPr>
              <a:defRPr sz="1513"/>
            </a:lvl5pPr>
            <a:lvl6pPr>
              <a:defRPr sz="1513"/>
            </a:lvl6pPr>
            <a:lvl7pPr>
              <a:defRPr sz="1513"/>
            </a:lvl7pPr>
            <a:lvl8pPr>
              <a:defRPr sz="1513"/>
            </a:lvl8pPr>
            <a:lvl9pPr>
              <a:defRPr sz="15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002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70155" y="6775000"/>
            <a:ext cx="9453469" cy="2824252"/>
          </a:xfrm>
          <a:prstGeom prst="rect">
            <a:avLst/>
          </a:prstGeom>
        </p:spPr>
        <p:txBody>
          <a:bodyPr anchor="b"/>
          <a:lstStyle>
            <a:lvl1pPr marL="0" indent="0">
              <a:buNone/>
              <a:defRPr sz="2018" b="1"/>
            </a:lvl1pPr>
            <a:lvl2pPr marL="384414" indent="0">
              <a:buNone/>
              <a:defRPr sz="1682" b="1"/>
            </a:lvl2pPr>
            <a:lvl3pPr marL="768828" indent="0">
              <a:buNone/>
              <a:defRPr sz="1513" b="1"/>
            </a:lvl3pPr>
            <a:lvl4pPr marL="1153241" indent="0">
              <a:buNone/>
              <a:defRPr sz="1345" b="1"/>
            </a:lvl4pPr>
            <a:lvl5pPr marL="1537655" indent="0">
              <a:buNone/>
              <a:defRPr sz="1345" b="1"/>
            </a:lvl5pPr>
            <a:lvl6pPr marL="1922069" indent="0">
              <a:buNone/>
              <a:defRPr sz="1345" b="1"/>
            </a:lvl6pPr>
            <a:lvl7pPr marL="2306483" indent="0">
              <a:buNone/>
              <a:defRPr sz="1345" b="1"/>
            </a:lvl7pPr>
            <a:lvl8pPr marL="2690896" indent="0">
              <a:buNone/>
              <a:defRPr sz="1345" b="1"/>
            </a:lvl8pPr>
            <a:lvl9pPr marL="3075310" indent="0">
              <a:buNone/>
              <a:defRPr sz="1345" b="1"/>
            </a:lvl9pPr>
          </a:lstStyle>
          <a:p>
            <a:pPr lvl="0"/>
            <a:r>
              <a:rPr lang="en-US"/>
              <a:t>Click to edit Master text styles</a:t>
            </a:r>
          </a:p>
        </p:txBody>
      </p:sp>
      <p:sp>
        <p:nvSpPr>
          <p:cNvPr id="4" name="Content Placeholder 3"/>
          <p:cNvSpPr>
            <a:spLocks noGrp="1"/>
          </p:cNvSpPr>
          <p:nvPr>
            <p:ph sz="half" idx="2"/>
          </p:nvPr>
        </p:nvSpPr>
        <p:spPr>
          <a:xfrm>
            <a:off x="1070155" y="9599253"/>
            <a:ext cx="9453469" cy="17438019"/>
          </a:xfrm>
          <a:prstGeom prst="rect">
            <a:avLst/>
          </a:prstGeom>
        </p:spPr>
        <p:txBody>
          <a:bodyPr/>
          <a:lstStyle>
            <a:lvl1pPr>
              <a:defRPr sz="2018"/>
            </a:lvl1pPr>
            <a:lvl2pPr>
              <a:defRPr sz="1682"/>
            </a:lvl2pPr>
            <a:lvl3pPr>
              <a:defRPr sz="1513"/>
            </a:lvl3pPr>
            <a:lvl4pPr>
              <a:defRPr sz="1345"/>
            </a:lvl4pPr>
            <a:lvl5pPr>
              <a:defRPr sz="1345"/>
            </a:lvl5pPr>
            <a:lvl6pPr>
              <a:defRPr sz="1345"/>
            </a:lvl6pPr>
            <a:lvl7pPr>
              <a:defRPr sz="1345"/>
            </a:lvl7pPr>
            <a:lvl8pPr>
              <a:defRPr sz="1345"/>
            </a:lvl8pPr>
            <a:lvl9pPr>
              <a:defRPr sz="13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8660" y="6775000"/>
            <a:ext cx="9457513" cy="2824252"/>
          </a:xfrm>
          <a:prstGeom prst="rect">
            <a:avLst/>
          </a:prstGeom>
        </p:spPr>
        <p:txBody>
          <a:bodyPr anchor="b"/>
          <a:lstStyle>
            <a:lvl1pPr marL="0" indent="0">
              <a:buNone/>
              <a:defRPr sz="2018" b="1"/>
            </a:lvl1pPr>
            <a:lvl2pPr marL="384414" indent="0">
              <a:buNone/>
              <a:defRPr sz="1682" b="1"/>
            </a:lvl2pPr>
            <a:lvl3pPr marL="768828" indent="0">
              <a:buNone/>
              <a:defRPr sz="1513" b="1"/>
            </a:lvl3pPr>
            <a:lvl4pPr marL="1153241" indent="0">
              <a:buNone/>
              <a:defRPr sz="1345" b="1"/>
            </a:lvl4pPr>
            <a:lvl5pPr marL="1537655" indent="0">
              <a:buNone/>
              <a:defRPr sz="1345" b="1"/>
            </a:lvl5pPr>
            <a:lvl6pPr marL="1922069" indent="0">
              <a:buNone/>
              <a:defRPr sz="1345" b="1"/>
            </a:lvl6pPr>
            <a:lvl7pPr marL="2306483" indent="0">
              <a:buNone/>
              <a:defRPr sz="1345" b="1"/>
            </a:lvl7pPr>
            <a:lvl8pPr marL="2690896" indent="0">
              <a:buNone/>
              <a:defRPr sz="1345" b="1"/>
            </a:lvl8pPr>
            <a:lvl9pPr marL="3075310" indent="0">
              <a:buNone/>
              <a:defRPr sz="1345" b="1"/>
            </a:lvl9pPr>
          </a:lstStyle>
          <a:p>
            <a:pPr lvl="0"/>
            <a:r>
              <a:rPr lang="en-US"/>
              <a:t>Click to edit Master text styles</a:t>
            </a:r>
          </a:p>
        </p:txBody>
      </p:sp>
      <p:sp>
        <p:nvSpPr>
          <p:cNvPr id="6" name="Content Placeholder 5"/>
          <p:cNvSpPr>
            <a:spLocks noGrp="1"/>
          </p:cNvSpPr>
          <p:nvPr>
            <p:ph sz="quarter" idx="4"/>
          </p:nvPr>
        </p:nvSpPr>
        <p:spPr>
          <a:xfrm>
            <a:off x="10868660" y="9599253"/>
            <a:ext cx="9457513" cy="17438019"/>
          </a:xfrm>
          <a:prstGeom prst="rect">
            <a:avLst/>
          </a:prstGeom>
        </p:spPr>
        <p:txBody>
          <a:bodyPr/>
          <a:lstStyle>
            <a:lvl1pPr>
              <a:defRPr sz="2018"/>
            </a:lvl1pPr>
            <a:lvl2pPr>
              <a:defRPr sz="1682"/>
            </a:lvl2pPr>
            <a:lvl3pPr>
              <a:defRPr sz="1513"/>
            </a:lvl3pPr>
            <a:lvl4pPr>
              <a:defRPr sz="1345"/>
            </a:lvl4pPr>
            <a:lvl5pPr>
              <a:defRPr sz="1345"/>
            </a:lvl5pPr>
            <a:lvl6pPr>
              <a:defRPr sz="1345"/>
            </a:lvl6pPr>
            <a:lvl7pPr>
              <a:defRPr sz="1345"/>
            </a:lvl7pPr>
            <a:lvl8pPr>
              <a:defRPr sz="1345"/>
            </a:lvl8pPr>
            <a:lvl9pPr>
              <a:defRPr sz="13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392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9344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19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153" y="1205247"/>
            <a:ext cx="7039560" cy="5127965"/>
          </a:xfrm>
          <a:prstGeom prst="rect">
            <a:avLst/>
          </a:prstGeom>
        </p:spPr>
        <p:txBody>
          <a:bodyPr anchor="b"/>
          <a:lstStyle>
            <a:lvl1pPr algn="l">
              <a:defRPr sz="1682" b="1"/>
            </a:lvl1pPr>
          </a:lstStyle>
          <a:p>
            <a:r>
              <a:rPr lang="en-US"/>
              <a:t>Click to edit Master title style</a:t>
            </a:r>
          </a:p>
        </p:txBody>
      </p:sp>
      <p:sp>
        <p:nvSpPr>
          <p:cNvPr id="3" name="Content Placeholder 2"/>
          <p:cNvSpPr>
            <a:spLocks noGrp="1"/>
          </p:cNvSpPr>
          <p:nvPr>
            <p:ph idx="1"/>
          </p:nvPr>
        </p:nvSpPr>
        <p:spPr>
          <a:xfrm>
            <a:off x="8365796" y="1205247"/>
            <a:ext cx="11960377" cy="25832025"/>
          </a:xfrm>
          <a:prstGeom prst="rect">
            <a:avLst/>
          </a:prstGeom>
        </p:spPr>
        <p:txBody>
          <a:bodyPr/>
          <a:lstStyle>
            <a:lvl1pPr>
              <a:defRPr sz="2691"/>
            </a:lvl1pPr>
            <a:lvl2pPr>
              <a:defRPr sz="2354"/>
            </a:lvl2pPr>
            <a:lvl3pPr>
              <a:defRPr sz="2018"/>
            </a:lvl3pPr>
            <a:lvl4pPr>
              <a:defRPr sz="1682"/>
            </a:lvl4pPr>
            <a:lvl5pPr>
              <a:defRPr sz="1682"/>
            </a:lvl5pPr>
            <a:lvl6pPr>
              <a:defRPr sz="1682"/>
            </a:lvl6pPr>
            <a:lvl7pPr>
              <a:defRPr sz="1682"/>
            </a:lvl7pPr>
            <a:lvl8pPr>
              <a:defRPr sz="1682"/>
            </a:lvl8pPr>
            <a:lvl9pPr>
              <a:defRPr sz="168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0153" y="6333211"/>
            <a:ext cx="7039560" cy="20704060"/>
          </a:xfrm>
          <a:prstGeom prst="rect">
            <a:avLst/>
          </a:prstGeom>
        </p:spPr>
        <p:txBody>
          <a:bodyPr/>
          <a:lstStyle>
            <a:lvl1pPr marL="0" indent="0">
              <a:buNone/>
              <a:defRPr sz="1177"/>
            </a:lvl1pPr>
            <a:lvl2pPr marL="384414" indent="0">
              <a:buNone/>
              <a:defRPr sz="1009"/>
            </a:lvl2pPr>
            <a:lvl3pPr marL="768828" indent="0">
              <a:buNone/>
              <a:defRPr sz="841"/>
            </a:lvl3pPr>
            <a:lvl4pPr marL="1153241" indent="0">
              <a:buNone/>
              <a:defRPr sz="757"/>
            </a:lvl4pPr>
            <a:lvl5pPr marL="1537655" indent="0">
              <a:buNone/>
              <a:defRPr sz="757"/>
            </a:lvl5pPr>
            <a:lvl6pPr marL="1922069" indent="0">
              <a:buNone/>
              <a:defRPr sz="757"/>
            </a:lvl6pPr>
            <a:lvl7pPr marL="2306483" indent="0">
              <a:buNone/>
              <a:defRPr sz="757"/>
            </a:lvl7pPr>
            <a:lvl8pPr marL="2690896" indent="0">
              <a:buNone/>
              <a:defRPr sz="757"/>
            </a:lvl8pPr>
            <a:lvl9pPr marL="3075310" indent="0">
              <a:buNone/>
              <a:defRPr sz="757"/>
            </a:lvl9pPr>
          </a:lstStyle>
          <a:p>
            <a:pPr lvl="0"/>
            <a:r>
              <a:rPr lang="en-US"/>
              <a:t>Click to edit Master text styles</a:t>
            </a:r>
          </a:p>
        </p:txBody>
      </p:sp>
    </p:spTree>
    <p:extLst>
      <p:ext uri="{BB962C8B-B14F-4D97-AF65-F5344CB8AC3E}">
        <p14:creationId xmlns:p14="http://schemas.microsoft.com/office/powerpoint/2010/main" val="222713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4354" y="21187227"/>
            <a:ext cx="12837795" cy="2501251"/>
          </a:xfrm>
          <a:prstGeom prst="rect">
            <a:avLst/>
          </a:prstGeom>
        </p:spPr>
        <p:txBody>
          <a:bodyPr anchor="b"/>
          <a:lstStyle>
            <a:lvl1pPr algn="l">
              <a:defRPr sz="1682" b="1"/>
            </a:lvl1pPr>
          </a:lstStyle>
          <a:p>
            <a:r>
              <a:rPr lang="en-US"/>
              <a:t>Click to edit Master title style</a:t>
            </a:r>
          </a:p>
        </p:txBody>
      </p:sp>
      <p:sp>
        <p:nvSpPr>
          <p:cNvPr id="3" name="Picture Placeholder 2"/>
          <p:cNvSpPr>
            <a:spLocks noGrp="1"/>
          </p:cNvSpPr>
          <p:nvPr>
            <p:ph type="pic" idx="1"/>
          </p:nvPr>
        </p:nvSpPr>
        <p:spPr>
          <a:xfrm>
            <a:off x="4194354" y="2704129"/>
            <a:ext cx="12837795" cy="18160098"/>
          </a:xfrm>
          <a:prstGeom prst="rect">
            <a:avLst/>
          </a:prstGeom>
        </p:spPr>
        <p:txBody>
          <a:bodyPr/>
          <a:lstStyle>
            <a:lvl1pPr marL="0" indent="0">
              <a:buNone/>
              <a:defRPr sz="2691"/>
            </a:lvl1pPr>
            <a:lvl2pPr marL="384414" indent="0">
              <a:buNone/>
              <a:defRPr sz="2354"/>
            </a:lvl2pPr>
            <a:lvl3pPr marL="768828" indent="0">
              <a:buNone/>
              <a:defRPr sz="2018"/>
            </a:lvl3pPr>
            <a:lvl4pPr marL="1153241" indent="0">
              <a:buNone/>
              <a:defRPr sz="1682"/>
            </a:lvl4pPr>
            <a:lvl5pPr marL="1537655" indent="0">
              <a:buNone/>
              <a:defRPr sz="1682"/>
            </a:lvl5pPr>
            <a:lvl6pPr marL="1922069" indent="0">
              <a:buNone/>
              <a:defRPr sz="1682"/>
            </a:lvl6pPr>
            <a:lvl7pPr marL="2306483" indent="0">
              <a:buNone/>
              <a:defRPr sz="1682"/>
            </a:lvl7pPr>
            <a:lvl8pPr marL="2690896" indent="0">
              <a:buNone/>
              <a:defRPr sz="1682"/>
            </a:lvl8pPr>
            <a:lvl9pPr marL="3075310" indent="0">
              <a:buNone/>
              <a:defRPr sz="1682"/>
            </a:lvl9pPr>
          </a:lstStyle>
          <a:p>
            <a:pPr lvl="0"/>
            <a:endParaRPr lang="en-US" noProof="0"/>
          </a:p>
        </p:txBody>
      </p:sp>
      <p:sp>
        <p:nvSpPr>
          <p:cNvPr id="4" name="Text Placeholder 3"/>
          <p:cNvSpPr>
            <a:spLocks noGrp="1"/>
          </p:cNvSpPr>
          <p:nvPr>
            <p:ph type="body" sz="half" idx="2"/>
          </p:nvPr>
        </p:nvSpPr>
        <p:spPr>
          <a:xfrm>
            <a:off x="4194354" y="23688477"/>
            <a:ext cx="12837795" cy="3551670"/>
          </a:xfrm>
          <a:prstGeom prst="rect">
            <a:avLst/>
          </a:prstGeom>
        </p:spPr>
        <p:txBody>
          <a:bodyPr/>
          <a:lstStyle>
            <a:lvl1pPr marL="0" indent="0">
              <a:buNone/>
              <a:defRPr sz="1177"/>
            </a:lvl1pPr>
            <a:lvl2pPr marL="384414" indent="0">
              <a:buNone/>
              <a:defRPr sz="1009"/>
            </a:lvl2pPr>
            <a:lvl3pPr marL="768828" indent="0">
              <a:buNone/>
              <a:defRPr sz="841"/>
            </a:lvl3pPr>
            <a:lvl4pPr marL="1153241" indent="0">
              <a:buNone/>
              <a:defRPr sz="757"/>
            </a:lvl4pPr>
            <a:lvl5pPr marL="1537655" indent="0">
              <a:buNone/>
              <a:defRPr sz="757"/>
            </a:lvl5pPr>
            <a:lvl6pPr marL="1922069" indent="0">
              <a:buNone/>
              <a:defRPr sz="757"/>
            </a:lvl6pPr>
            <a:lvl7pPr marL="2306483" indent="0">
              <a:buNone/>
              <a:defRPr sz="757"/>
            </a:lvl7pPr>
            <a:lvl8pPr marL="2690896" indent="0">
              <a:buNone/>
              <a:defRPr sz="757"/>
            </a:lvl8pPr>
            <a:lvl9pPr marL="3075310" indent="0">
              <a:buNone/>
              <a:defRPr sz="757"/>
            </a:lvl9pPr>
          </a:lstStyle>
          <a:p>
            <a:pPr lvl="0"/>
            <a:r>
              <a:rPr lang="en-US"/>
              <a:t>Click to edit Master text styles</a:t>
            </a:r>
          </a:p>
        </p:txBody>
      </p:sp>
    </p:spTree>
    <p:extLst>
      <p:ext uri="{BB962C8B-B14F-4D97-AF65-F5344CB8AC3E}">
        <p14:creationId xmlns:p14="http://schemas.microsoft.com/office/powerpoint/2010/main" val="270267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egapr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026" name="Object 15">
            <a:hlinkClick r:id="rId14"/>
          </p:cNvPr>
          <p:cNvGraphicFramePr>
            <a:graphicFrameLocks noChangeAspect="1"/>
          </p:cNvGraphicFramePr>
          <p:nvPr userDrawn="1"/>
        </p:nvGraphicFramePr>
        <p:xfrm>
          <a:off x="16183036" y="29808134"/>
          <a:ext cx="2707730" cy="138810"/>
        </p:xfrm>
        <a:graphic>
          <a:graphicData uri="http://schemas.openxmlformats.org/presentationml/2006/ole">
            <mc:AlternateContent xmlns:mc="http://schemas.openxmlformats.org/markup-compatibility/2006">
              <mc:Choice xmlns:v="urn:schemas-microsoft-com:vml" Requires="v">
                <p:oleObj spid="_x0000_s1052" name="CorelDRAW" r:id="rId15" imgW="8833104" imgH="310896" progId="CorelDraw.Graphic.15">
                  <p:embed/>
                </p:oleObj>
              </mc:Choice>
              <mc:Fallback>
                <p:oleObj name="CorelDRAW" r:id="rId15" imgW="8833104" imgH="310896" progId="CorelDraw.Graphic.15">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r="38562"/>
                      <a:stretch>
                        <a:fillRect/>
                      </a:stretch>
                    </p:blipFill>
                    <p:spPr bwMode="auto">
                      <a:xfrm>
                        <a:off x="16183036" y="29808134"/>
                        <a:ext cx="2707730" cy="1388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Text Box 16"/>
          <p:cNvSpPr txBox="1">
            <a:spLocks noChangeArrowheads="1"/>
          </p:cNvSpPr>
          <p:nvPr userDrawn="1"/>
        </p:nvSpPr>
        <p:spPr bwMode="auto">
          <a:xfrm>
            <a:off x="18859648" y="29753410"/>
            <a:ext cx="1574470" cy="2476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3497263">
              <a:defRPr>
                <a:solidFill>
                  <a:schemeClr val="tx1"/>
                </a:solidFill>
                <a:latin typeface="Arial" charset="0"/>
              </a:defRPr>
            </a:lvl1pPr>
            <a:lvl2pPr algn="l" defTabSz="3497263">
              <a:defRPr>
                <a:solidFill>
                  <a:schemeClr val="tx1"/>
                </a:solidFill>
                <a:latin typeface="Arial" charset="0"/>
              </a:defRPr>
            </a:lvl2pPr>
            <a:lvl3pPr algn="l" defTabSz="3497263">
              <a:defRPr>
                <a:solidFill>
                  <a:schemeClr val="tx1"/>
                </a:solidFill>
                <a:latin typeface="Arial" charset="0"/>
              </a:defRPr>
            </a:lvl3pPr>
            <a:lvl4pPr algn="l" defTabSz="3497263">
              <a:defRPr>
                <a:solidFill>
                  <a:schemeClr val="tx1"/>
                </a:solidFill>
                <a:latin typeface="Arial" charset="0"/>
              </a:defRPr>
            </a:lvl4pPr>
            <a:lvl5pPr algn="l" defTabSz="3497263">
              <a:defRPr>
                <a:solidFill>
                  <a:schemeClr val="tx1"/>
                </a:solidFill>
                <a:latin typeface="Arial" charset="0"/>
              </a:defRPr>
            </a:lvl5pPr>
            <a:lvl6pPr defTabSz="3497263" fontAlgn="base">
              <a:spcBef>
                <a:spcPct val="0"/>
              </a:spcBef>
              <a:spcAft>
                <a:spcPct val="0"/>
              </a:spcAft>
              <a:defRPr>
                <a:solidFill>
                  <a:schemeClr val="tx1"/>
                </a:solidFill>
                <a:latin typeface="Arial" charset="0"/>
              </a:defRPr>
            </a:lvl6pPr>
            <a:lvl7pPr defTabSz="3497263" fontAlgn="base">
              <a:spcBef>
                <a:spcPct val="0"/>
              </a:spcBef>
              <a:spcAft>
                <a:spcPct val="0"/>
              </a:spcAft>
              <a:defRPr>
                <a:solidFill>
                  <a:schemeClr val="tx1"/>
                </a:solidFill>
                <a:latin typeface="Arial" charset="0"/>
              </a:defRPr>
            </a:lvl7pPr>
            <a:lvl8pPr defTabSz="3497263" fontAlgn="base">
              <a:spcBef>
                <a:spcPct val="0"/>
              </a:spcBef>
              <a:spcAft>
                <a:spcPct val="0"/>
              </a:spcAft>
              <a:defRPr>
                <a:solidFill>
                  <a:schemeClr val="tx1"/>
                </a:solidFill>
                <a:latin typeface="Arial" charset="0"/>
              </a:defRPr>
            </a:lvl8pPr>
            <a:lvl9pPr defTabSz="3497263" fontAlgn="base">
              <a:spcBef>
                <a:spcPct val="0"/>
              </a:spcBef>
              <a:spcAft>
                <a:spcPct val="0"/>
              </a:spcAft>
              <a:defRPr>
                <a:solidFill>
                  <a:schemeClr val="tx1"/>
                </a:solidFill>
                <a:latin typeface="Arial" charset="0"/>
              </a:defRPr>
            </a:lvl9pPr>
          </a:lstStyle>
          <a:p>
            <a:pPr algn="ctr">
              <a:defRPr/>
            </a:pPr>
            <a:r>
              <a:rPr lang="en-US" altLang="en-US" sz="1009">
                <a:solidFill>
                  <a:schemeClr val="bg1"/>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40499" rtl="0" eaLnBrk="0" fontAlgn="base" hangingPunct="0">
        <a:spcBef>
          <a:spcPct val="0"/>
        </a:spcBef>
        <a:spcAft>
          <a:spcPct val="0"/>
        </a:spcAft>
        <a:defRPr sz="14125">
          <a:solidFill>
            <a:schemeClr val="tx2"/>
          </a:solidFill>
          <a:latin typeface="+mj-lt"/>
          <a:ea typeface="+mj-ea"/>
          <a:cs typeface="+mj-cs"/>
        </a:defRPr>
      </a:lvl1pPr>
      <a:lvl2pPr algn="ctr" defTabSz="2940499" rtl="0" eaLnBrk="0" fontAlgn="base" hangingPunct="0">
        <a:spcBef>
          <a:spcPct val="0"/>
        </a:spcBef>
        <a:spcAft>
          <a:spcPct val="0"/>
        </a:spcAft>
        <a:defRPr sz="14125">
          <a:solidFill>
            <a:schemeClr val="tx2"/>
          </a:solidFill>
          <a:latin typeface="Arial" charset="0"/>
        </a:defRPr>
      </a:lvl2pPr>
      <a:lvl3pPr algn="ctr" defTabSz="2940499" rtl="0" eaLnBrk="0" fontAlgn="base" hangingPunct="0">
        <a:spcBef>
          <a:spcPct val="0"/>
        </a:spcBef>
        <a:spcAft>
          <a:spcPct val="0"/>
        </a:spcAft>
        <a:defRPr sz="14125">
          <a:solidFill>
            <a:schemeClr val="tx2"/>
          </a:solidFill>
          <a:latin typeface="Arial" charset="0"/>
        </a:defRPr>
      </a:lvl3pPr>
      <a:lvl4pPr algn="ctr" defTabSz="2940499" rtl="0" eaLnBrk="0" fontAlgn="base" hangingPunct="0">
        <a:spcBef>
          <a:spcPct val="0"/>
        </a:spcBef>
        <a:spcAft>
          <a:spcPct val="0"/>
        </a:spcAft>
        <a:defRPr sz="14125">
          <a:solidFill>
            <a:schemeClr val="tx2"/>
          </a:solidFill>
          <a:latin typeface="Arial" charset="0"/>
        </a:defRPr>
      </a:lvl4pPr>
      <a:lvl5pPr algn="ctr" defTabSz="2940499" rtl="0" eaLnBrk="0" fontAlgn="base" hangingPunct="0">
        <a:spcBef>
          <a:spcPct val="0"/>
        </a:spcBef>
        <a:spcAft>
          <a:spcPct val="0"/>
        </a:spcAft>
        <a:defRPr sz="14125">
          <a:solidFill>
            <a:schemeClr val="tx2"/>
          </a:solidFill>
          <a:latin typeface="Arial" charset="0"/>
        </a:defRPr>
      </a:lvl5pPr>
      <a:lvl6pPr marL="384414" algn="ctr" defTabSz="2940499" rtl="0" fontAlgn="base">
        <a:spcBef>
          <a:spcPct val="0"/>
        </a:spcBef>
        <a:spcAft>
          <a:spcPct val="0"/>
        </a:spcAft>
        <a:defRPr sz="14125">
          <a:solidFill>
            <a:schemeClr val="tx2"/>
          </a:solidFill>
          <a:latin typeface="Arial" charset="0"/>
        </a:defRPr>
      </a:lvl6pPr>
      <a:lvl7pPr marL="768828" algn="ctr" defTabSz="2940499" rtl="0" fontAlgn="base">
        <a:spcBef>
          <a:spcPct val="0"/>
        </a:spcBef>
        <a:spcAft>
          <a:spcPct val="0"/>
        </a:spcAft>
        <a:defRPr sz="14125">
          <a:solidFill>
            <a:schemeClr val="tx2"/>
          </a:solidFill>
          <a:latin typeface="Arial" charset="0"/>
        </a:defRPr>
      </a:lvl7pPr>
      <a:lvl8pPr marL="1153241" algn="ctr" defTabSz="2940499" rtl="0" fontAlgn="base">
        <a:spcBef>
          <a:spcPct val="0"/>
        </a:spcBef>
        <a:spcAft>
          <a:spcPct val="0"/>
        </a:spcAft>
        <a:defRPr sz="14125">
          <a:solidFill>
            <a:schemeClr val="tx2"/>
          </a:solidFill>
          <a:latin typeface="Arial" charset="0"/>
        </a:defRPr>
      </a:lvl8pPr>
      <a:lvl9pPr marL="1537655" algn="ctr" defTabSz="2940499" rtl="0" fontAlgn="base">
        <a:spcBef>
          <a:spcPct val="0"/>
        </a:spcBef>
        <a:spcAft>
          <a:spcPct val="0"/>
        </a:spcAft>
        <a:defRPr sz="14125">
          <a:solidFill>
            <a:schemeClr val="tx2"/>
          </a:solidFill>
          <a:latin typeface="Arial" charset="0"/>
        </a:defRPr>
      </a:lvl9pPr>
    </p:titleStyle>
    <p:bodyStyle>
      <a:lvl1pPr marL="1102520" indent="-1102520" algn="l" defTabSz="2940499" rtl="0" eaLnBrk="0" fontAlgn="base" hangingPunct="0">
        <a:spcBef>
          <a:spcPct val="20000"/>
        </a:spcBef>
        <a:spcAft>
          <a:spcPct val="0"/>
        </a:spcAft>
        <a:buChar char="•"/>
        <a:defRPr sz="10342">
          <a:solidFill>
            <a:schemeClr val="tx1"/>
          </a:solidFill>
          <a:latin typeface="+mn-lt"/>
          <a:ea typeface="+mn-ea"/>
          <a:cs typeface="+mn-cs"/>
        </a:defRPr>
      </a:lvl1pPr>
      <a:lvl2pPr marL="2387904" indent="-918322" algn="l" defTabSz="2940499" rtl="0" eaLnBrk="0" fontAlgn="base" hangingPunct="0">
        <a:spcBef>
          <a:spcPct val="20000"/>
        </a:spcBef>
        <a:spcAft>
          <a:spcPct val="0"/>
        </a:spcAft>
        <a:buChar char="–"/>
        <a:defRPr sz="8997">
          <a:solidFill>
            <a:schemeClr val="tx1"/>
          </a:solidFill>
          <a:latin typeface="+mn-lt"/>
        </a:defRPr>
      </a:lvl2pPr>
      <a:lvl3pPr marL="3674622" indent="-734124" algn="l" defTabSz="2940499" rtl="0" eaLnBrk="0" fontAlgn="base" hangingPunct="0">
        <a:spcBef>
          <a:spcPct val="20000"/>
        </a:spcBef>
        <a:spcAft>
          <a:spcPct val="0"/>
        </a:spcAft>
        <a:buChar char="•"/>
        <a:defRPr sz="7735">
          <a:solidFill>
            <a:schemeClr val="tx1"/>
          </a:solidFill>
          <a:latin typeface="+mn-lt"/>
        </a:defRPr>
      </a:lvl3pPr>
      <a:lvl4pPr marL="5144204" indent="-734124" algn="l" defTabSz="2940499" rtl="0" eaLnBrk="0" fontAlgn="base" hangingPunct="0">
        <a:spcBef>
          <a:spcPct val="20000"/>
        </a:spcBef>
        <a:spcAft>
          <a:spcPct val="0"/>
        </a:spcAft>
        <a:buChar char="–"/>
        <a:defRPr sz="6390">
          <a:solidFill>
            <a:schemeClr val="tx1"/>
          </a:solidFill>
          <a:latin typeface="+mn-lt"/>
        </a:defRPr>
      </a:lvl4pPr>
      <a:lvl5pPr marL="6615120" indent="-734124" algn="l" defTabSz="2940499" rtl="0" eaLnBrk="0" fontAlgn="base" hangingPunct="0">
        <a:spcBef>
          <a:spcPct val="20000"/>
        </a:spcBef>
        <a:spcAft>
          <a:spcPct val="0"/>
        </a:spcAft>
        <a:buChar char="»"/>
        <a:defRPr sz="6390">
          <a:solidFill>
            <a:schemeClr val="tx1"/>
          </a:solidFill>
          <a:latin typeface="+mn-lt"/>
        </a:defRPr>
      </a:lvl5pPr>
      <a:lvl6pPr marL="6999534" indent="-734124" algn="l" defTabSz="2940499" rtl="0" fontAlgn="base">
        <a:spcBef>
          <a:spcPct val="20000"/>
        </a:spcBef>
        <a:spcAft>
          <a:spcPct val="0"/>
        </a:spcAft>
        <a:buChar char="»"/>
        <a:defRPr sz="6390">
          <a:solidFill>
            <a:schemeClr val="tx1"/>
          </a:solidFill>
          <a:latin typeface="+mn-lt"/>
        </a:defRPr>
      </a:lvl6pPr>
      <a:lvl7pPr marL="7383948" indent="-734124" algn="l" defTabSz="2940499" rtl="0" fontAlgn="base">
        <a:spcBef>
          <a:spcPct val="20000"/>
        </a:spcBef>
        <a:spcAft>
          <a:spcPct val="0"/>
        </a:spcAft>
        <a:buChar char="»"/>
        <a:defRPr sz="6390">
          <a:solidFill>
            <a:schemeClr val="tx1"/>
          </a:solidFill>
          <a:latin typeface="+mn-lt"/>
        </a:defRPr>
      </a:lvl7pPr>
      <a:lvl8pPr marL="7768361" indent="-734124" algn="l" defTabSz="2940499" rtl="0" fontAlgn="base">
        <a:spcBef>
          <a:spcPct val="20000"/>
        </a:spcBef>
        <a:spcAft>
          <a:spcPct val="0"/>
        </a:spcAft>
        <a:buChar char="»"/>
        <a:defRPr sz="6390">
          <a:solidFill>
            <a:schemeClr val="tx1"/>
          </a:solidFill>
          <a:latin typeface="+mn-lt"/>
        </a:defRPr>
      </a:lvl8pPr>
      <a:lvl9pPr marL="8152775" indent="-734124" algn="l" defTabSz="2940499" rtl="0" fontAlgn="base">
        <a:spcBef>
          <a:spcPct val="20000"/>
        </a:spcBef>
        <a:spcAft>
          <a:spcPct val="0"/>
        </a:spcAft>
        <a:buChar char="»"/>
        <a:defRPr sz="6390">
          <a:solidFill>
            <a:schemeClr val="tx1"/>
          </a:solidFill>
          <a:latin typeface="+mn-lt"/>
        </a:defRPr>
      </a:lvl9pPr>
    </p:bodyStyle>
    <p:otherStyle>
      <a:defPPr>
        <a:defRPr lang="en-US"/>
      </a:defPPr>
      <a:lvl1pPr marL="0" algn="l" defTabSz="768828" rtl="0" eaLnBrk="1" latinLnBrk="0" hangingPunct="1">
        <a:defRPr sz="1513" kern="1200">
          <a:solidFill>
            <a:schemeClr val="tx1"/>
          </a:solidFill>
          <a:latin typeface="+mn-lt"/>
          <a:ea typeface="+mn-ea"/>
          <a:cs typeface="+mn-cs"/>
        </a:defRPr>
      </a:lvl1pPr>
      <a:lvl2pPr marL="384414" algn="l" defTabSz="768828" rtl="0" eaLnBrk="1" latinLnBrk="0" hangingPunct="1">
        <a:defRPr sz="1513" kern="1200">
          <a:solidFill>
            <a:schemeClr val="tx1"/>
          </a:solidFill>
          <a:latin typeface="+mn-lt"/>
          <a:ea typeface="+mn-ea"/>
          <a:cs typeface="+mn-cs"/>
        </a:defRPr>
      </a:lvl2pPr>
      <a:lvl3pPr marL="768828" algn="l" defTabSz="768828" rtl="0" eaLnBrk="1" latinLnBrk="0" hangingPunct="1">
        <a:defRPr sz="1513" kern="1200">
          <a:solidFill>
            <a:schemeClr val="tx1"/>
          </a:solidFill>
          <a:latin typeface="+mn-lt"/>
          <a:ea typeface="+mn-ea"/>
          <a:cs typeface="+mn-cs"/>
        </a:defRPr>
      </a:lvl3pPr>
      <a:lvl4pPr marL="1153241" algn="l" defTabSz="768828" rtl="0" eaLnBrk="1" latinLnBrk="0" hangingPunct="1">
        <a:defRPr sz="1513" kern="1200">
          <a:solidFill>
            <a:schemeClr val="tx1"/>
          </a:solidFill>
          <a:latin typeface="+mn-lt"/>
          <a:ea typeface="+mn-ea"/>
          <a:cs typeface="+mn-cs"/>
        </a:defRPr>
      </a:lvl4pPr>
      <a:lvl5pPr marL="1537655" algn="l" defTabSz="768828" rtl="0" eaLnBrk="1" latinLnBrk="0" hangingPunct="1">
        <a:defRPr sz="1513" kern="1200">
          <a:solidFill>
            <a:schemeClr val="tx1"/>
          </a:solidFill>
          <a:latin typeface="+mn-lt"/>
          <a:ea typeface="+mn-ea"/>
          <a:cs typeface="+mn-cs"/>
        </a:defRPr>
      </a:lvl5pPr>
      <a:lvl6pPr marL="1922069" algn="l" defTabSz="768828" rtl="0" eaLnBrk="1" latinLnBrk="0" hangingPunct="1">
        <a:defRPr sz="1513" kern="1200">
          <a:solidFill>
            <a:schemeClr val="tx1"/>
          </a:solidFill>
          <a:latin typeface="+mn-lt"/>
          <a:ea typeface="+mn-ea"/>
          <a:cs typeface="+mn-cs"/>
        </a:defRPr>
      </a:lvl6pPr>
      <a:lvl7pPr marL="2306483" algn="l" defTabSz="768828" rtl="0" eaLnBrk="1" latinLnBrk="0" hangingPunct="1">
        <a:defRPr sz="1513" kern="1200">
          <a:solidFill>
            <a:schemeClr val="tx1"/>
          </a:solidFill>
          <a:latin typeface="+mn-lt"/>
          <a:ea typeface="+mn-ea"/>
          <a:cs typeface="+mn-cs"/>
        </a:defRPr>
      </a:lvl7pPr>
      <a:lvl8pPr marL="2690896" algn="l" defTabSz="768828" rtl="0" eaLnBrk="1" latinLnBrk="0" hangingPunct="1">
        <a:defRPr sz="1513" kern="1200">
          <a:solidFill>
            <a:schemeClr val="tx1"/>
          </a:solidFill>
          <a:latin typeface="+mn-lt"/>
          <a:ea typeface="+mn-ea"/>
          <a:cs typeface="+mn-cs"/>
        </a:defRPr>
      </a:lvl8pPr>
      <a:lvl9pPr marL="3075310" algn="l" defTabSz="768828" rtl="0" eaLnBrk="1" latinLnBrk="0" hangingPunct="1">
        <a:defRPr sz="15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hyperlink" Target="https://www.postersession.com/order/"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r="-50000"/>
          </a:stretch>
        </a:blipFill>
        <a:effectLst/>
      </p:bgPr>
    </p:bg>
    <p:spTree>
      <p:nvGrpSpPr>
        <p:cNvPr id="1" name=""/>
        <p:cNvGrpSpPr/>
        <p:nvPr/>
      </p:nvGrpSpPr>
      <p:grpSpPr>
        <a:xfrm>
          <a:off x="0" y="0"/>
          <a:ext cx="0" cy="0"/>
          <a:chOff x="0" y="0"/>
          <a:chExt cx="0" cy="0"/>
        </a:xfrm>
      </p:grpSpPr>
      <p:sp>
        <p:nvSpPr>
          <p:cNvPr id="2050" name="AutoShape 50"/>
          <p:cNvSpPr>
            <a:spLocks noChangeArrowheads="1"/>
          </p:cNvSpPr>
          <p:nvPr/>
        </p:nvSpPr>
        <p:spPr bwMode="auto">
          <a:xfrm>
            <a:off x="10907045" y="5631152"/>
            <a:ext cx="9968968" cy="23891353"/>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a:p>
        </p:txBody>
      </p:sp>
      <p:sp>
        <p:nvSpPr>
          <p:cNvPr id="2051" name="AutoShape 4"/>
          <p:cNvSpPr>
            <a:spLocks noChangeArrowheads="1"/>
          </p:cNvSpPr>
          <p:nvPr/>
        </p:nvSpPr>
        <p:spPr bwMode="auto">
          <a:xfrm>
            <a:off x="458915" y="5471652"/>
            <a:ext cx="9968968" cy="238926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dirty="0"/>
          </a:p>
        </p:txBody>
      </p:sp>
      <p:sp>
        <p:nvSpPr>
          <p:cNvPr id="2054" name="Text Box 11"/>
          <p:cNvSpPr txBox="1">
            <a:spLocks noChangeArrowheads="1"/>
          </p:cNvSpPr>
          <p:nvPr/>
        </p:nvSpPr>
        <p:spPr bwMode="auto">
          <a:xfrm>
            <a:off x="11284263" y="20725831"/>
            <a:ext cx="9214532"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5802" b="1" dirty="0">
                <a:cs typeface="B Titr" panose="00000700000000000000" pitchFamily="2" charset="-78"/>
              </a:rPr>
              <a:t>ساختار پیشنهادی</a:t>
            </a:r>
            <a:endParaRPr lang="en-US" altLang="en-US" sz="5802" b="1" dirty="0">
              <a:cs typeface="B Titr" panose="00000700000000000000" pitchFamily="2" charset="-78"/>
            </a:endParaRPr>
          </a:p>
        </p:txBody>
      </p:sp>
      <p:sp>
        <p:nvSpPr>
          <p:cNvPr id="2055" name="AutoShape 13"/>
          <p:cNvSpPr>
            <a:spLocks noChangeArrowheads="1"/>
          </p:cNvSpPr>
          <p:nvPr/>
        </p:nvSpPr>
        <p:spPr bwMode="auto">
          <a:xfrm>
            <a:off x="434891" y="349694"/>
            <a:ext cx="20526544" cy="4834329"/>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250" tIns="30625" rIns="61250" bIns="30625" anchor="ct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endParaRPr lang="en-US" altLang="en-US" sz="5802">
              <a:solidFill>
                <a:schemeClr val="bg1"/>
              </a:solidFill>
            </a:endParaRPr>
          </a:p>
        </p:txBody>
      </p:sp>
      <p:sp>
        <p:nvSpPr>
          <p:cNvPr id="2062" name="Text Box 42"/>
          <p:cNvSpPr txBox="1">
            <a:spLocks noChangeArrowheads="1"/>
          </p:cNvSpPr>
          <p:nvPr/>
        </p:nvSpPr>
        <p:spPr bwMode="auto">
          <a:xfrm>
            <a:off x="2936142" y="6024893"/>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a:cs typeface="B Titr" panose="00000700000000000000" pitchFamily="2" charset="-78"/>
              </a:rPr>
              <a:t>نتایج</a:t>
            </a:r>
            <a:endParaRPr lang="en-US" altLang="en-US" sz="5802" b="1" dirty="0"/>
          </a:p>
        </p:txBody>
      </p:sp>
      <p:sp>
        <p:nvSpPr>
          <p:cNvPr id="2063" name="Text Box 43"/>
          <p:cNvSpPr txBox="1">
            <a:spLocks noChangeArrowheads="1"/>
          </p:cNvSpPr>
          <p:nvPr/>
        </p:nvSpPr>
        <p:spPr bwMode="auto">
          <a:xfrm>
            <a:off x="13382937" y="6035571"/>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a:cs typeface="B Titr" panose="00000700000000000000" pitchFamily="2" charset="-78"/>
              </a:rPr>
              <a:t>مقدمه</a:t>
            </a:r>
            <a:endParaRPr lang="en-US" altLang="en-US" sz="5802" b="1" dirty="0"/>
          </a:p>
        </p:txBody>
      </p:sp>
      <p:sp>
        <p:nvSpPr>
          <p:cNvPr id="2066" name="Text Box 19">
            <a:hlinkClick r:id="rId4"/>
          </p:cNvPr>
          <p:cNvSpPr txBox="1">
            <a:spLocks noChangeArrowheads="1"/>
          </p:cNvSpPr>
          <p:nvPr/>
        </p:nvSpPr>
        <p:spPr bwMode="auto">
          <a:xfrm>
            <a:off x="103882" y="30631651"/>
            <a:ext cx="21188561" cy="86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eaLnBrk="1" hangingPunct="1">
              <a:spcBef>
                <a:spcPct val="50000"/>
              </a:spcBef>
            </a:pPr>
            <a:endParaRPr lang="en-US" altLang="en-US" sz="5045" b="1" i="1" dirty="0">
              <a:solidFill>
                <a:srgbClr val="0046D2"/>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10489" y="1439489"/>
            <a:ext cx="2546631" cy="2546631"/>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152" y="1314027"/>
            <a:ext cx="3244710" cy="2544709"/>
          </a:xfrm>
          <a:prstGeom prst="rect">
            <a:avLst/>
          </a:prstGeom>
        </p:spPr>
      </p:pic>
      <p:sp>
        <p:nvSpPr>
          <p:cNvPr id="23" name="Text Box 9"/>
          <p:cNvSpPr txBox="1">
            <a:spLocks noChangeArrowheads="1"/>
          </p:cNvSpPr>
          <p:nvPr/>
        </p:nvSpPr>
        <p:spPr bwMode="auto">
          <a:xfrm>
            <a:off x="11116595" y="7384515"/>
            <a:ext cx="9613934" cy="2467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algn="just" rtl="1">
              <a:lnSpc>
                <a:spcPct val="95000"/>
              </a:lnSpc>
            </a:pPr>
            <a:r>
              <a:rPr lang="fa-IR" altLang="en-US" sz="1850" dirty="0">
                <a:latin typeface="Times New Roman" pitchFamily="18" charset="0"/>
                <a:cs typeface="B Nazanin" panose="00000400000000000000" pitchFamily="2" charset="-78"/>
              </a:rPr>
              <a:t>مشکل </a:t>
            </a:r>
            <a:r>
              <a:rPr lang="fa-IR" altLang="en-US" sz="1850" dirty="0" err="1">
                <a:latin typeface="Times New Roman" pitchFamily="18" charset="0"/>
                <a:cs typeface="B Nazanin" panose="00000400000000000000" pitchFamily="2" charset="-78"/>
              </a:rPr>
              <a:t>رگ‌یابى</a:t>
            </a:r>
            <a:r>
              <a:rPr lang="fa-IR" altLang="en-US" sz="1850" dirty="0">
                <a:latin typeface="Times New Roman" pitchFamily="18" charset="0"/>
                <a:cs typeface="B Nazanin" panose="00000400000000000000" pitchFamily="2" charset="-78"/>
              </a:rPr>
              <a:t> در نوزادان به دلیل باریک شدن رگ، انقباض دیواره عضلانی رگ و خون رسانی ضعیف و همچنین نمایان نبودن و </a:t>
            </a:r>
            <a:r>
              <a:rPr lang="fa-IR" altLang="en-US" sz="1850" dirty="0" err="1">
                <a:latin typeface="Times New Roman" pitchFamily="18" charset="0"/>
                <a:cs typeface="B Nazanin" panose="00000400000000000000" pitchFamily="2" charset="-78"/>
              </a:rPr>
              <a:t>دشواري</a:t>
            </a:r>
            <a:r>
              <a:rPr lang="fa-IR" altLang="en-US" sz="1850" dirty="0">
                <a:latin typeface="Times New Roman" pitchFamily="18" charset="0"/>
                <a:cs typeface="B Nazanin" panose="00000400000000000000" pitchFamily="2" charset="-78"/>
              </a:rPr>
              <a:t> تزریق و ایجاد خون </a:t>
            </a:r>
            <a:r>
              <a:rPr lang="fa-IR" altLang="en-US" sz="1850" dirty="0" err="1">
                <a:latin typeface="Times New Roman" pitchFamily="18" charset="0"/>
                <a:cs typeface="B Nazanin" panose="00000400000000000000" pitchFamily="2" charset="-78"/>
              </a:rPr>
              <a:t>ریزى</a:t>
            </a:r>
            <a:r>
              <a:rPr lang="fa-IR" altLang="en-US" sz="1850" dirty="0">
                <a:latin typeface="Times New Roman" pitchFamily="18" charset="0"/>
                <a:cs typeface="B Nazanin" panose="00000400000000000000" pitchFamily="2" charset="-78"/>
              </a:rPr>
              <a:t> به علت پاره شدن رگ در هنگام تزریق یا </a:t>
            </a:r>
            <a:r>
              <a:rPr lang="fa-IR" altLang="en-US" sz="1850" dirty="0" err="1">
                <a:latin typeface="Times New Roman" pitchFamily="18" charset="0"/>
                <a:cs typeface="B Nazanin" panose="00000400000000000000" pitchFamily="2" charset="-78"/>
              </a:rPr>
              <a:t>خون‌گیرى</a:t>
            </a:r>
            <a:r>
              <a:rPr lang="fa-IR" altLang="en-US" sz="1850" dirty="0">
                <a:latin typeface="Times New Roman" pitchFamily="18" charset="0"/>
                <a:cs typeface="B Nazanin" panose="00000400000000000000" pitchFamily="2" charset="-78"/>
              </a:rPr>
              <a:t> از نوزاد، </a:t>
            </a:r>
            <a:r>
              <a:rPr lang="fa-IR" altLang="en-US" sz="1850" dirty="0" err="1">
                <a:latin typeface="Times New Roman" pitchFamily="18" charset="0"/>
                <a:cs typeface="B Nazanin" panose="00000400000000000000" pitchFamily="2" charset="-78"/>
              </a:rPr>
              <a:t>معضلى</a:t>
            </a:r>
            <a:r>
              <a:rPr lang="fa-IR" altLang="en-US" sz="1850" dirty="0">
                <a:latin typeface="Times New Roman" pitchFamily="18" charset="0"/>
                <a:cs typeface="B Nazanin" panose="00000400000000000000" pitchFamily="2" charset="-78"/>
              </a:rPr>
              <a:t> است که همواره باعث ایجاد آزار و عارضه در نوزاد </a:t>
            </a:r>
            <a:r>
              <a:rPr lang="fa-IR" altLang="en-US" sz="1850" dirty="0" err="1">
                <a:latin typeface="Times New Roman" pitchFamily="18" charset="0"/>
                <a:cs typeface="B Nazanin" panose="00000400000000000000" pitchFamily="2" charset="-78"/>
              </a:rPr>
              <a:t>مى‌شود</a:t>
            </a:r>
            <a:r>
              <a:rPr lang="fa-IR" altLang="en-US" sz="1850" dirty="0">
                <a:latin typeface="Times New Roman" pitchFamily="18" charset="0"/>
                <a:cs typeface="B Nazanin" panose="00000400000000000000" pitchFamily="2" charset="-78"/>
              </a:rPr>
              <a:t>. همچنین در بسیاری از بیماران دیگر مانند افراد چاق که </a:t>
            </a:r>
            <a:r>
              <a:rPr lang="fa-IR" altLang="en-US" sz="1850" dirty="0" err="1">
                <a:latin typeface="Times New Roman" pitchFamily="18" charset="0"/>
                <a:cs typeface="B Nazanin" panose="00000400000000000000" pitchFamily="2" charset="-78"/>
              </a:rPr>
              <a:t>رگ‌ها</a:t>
            </a:r>
            <a:r>
              <a:rPr lang="fa-IR" altLang="en-US" sz="1850" dirty="0">
                <a:latin typeface="Times New Roman" pitchFamily="18" charset="0"/>
                <a:cs typeface="B Nazanin" panose="00000400000000000000" pitchFamily="2" charset="-78"/>
              </a:rPr>
              <a:t> در عمق بیشتری قرار دارند، افراد تیره پوست که تفاوت کمی بین رنگ پوست و رگ وجود دارد، افراد کهنسال و یا آسیب دیدگان حوادث جنگی یا ترافیکی که </a:t>
            </a:r>
            <a:r>
              <a:rPr lang="fa-IR" altLang="en-US" sz="1850" dirty="0" err="1">
                <a:latin typeface="Times New Roman" pitchFamily="18" charset="0"/>
                <a:cs typeface="B Nazanin" panose="00000400000000000000" pitchFamily="2" charset="-78"/>
              </a:rPr>
              <a:t>رگ‌ها</a:t>
            </a:r>
            <a:r>
              <a:rPr lang="fa-IR" altLang="en-US" sz="1850" dirty="0">
                <a:latin typeface="Times New Roman" pitchFamily="18" charset="0"/>
                <a:cs typeface="B Nazanin" panose="00000400000000000000" pitchFamily="2" charset="-78"/>
              </a:rPr>
              <a:t> از محل اصلی خودشان منحرف </a:t>
            </a:r>
            <a:r>
              <a:rPr lang="fa-IR" altLang="en-US" sz="1850" dirty="0" err="1">
                <a:latin typeface="Times New Roman" pitchFamily="18" charset="0"/>
                <a:cs typeface="B Nazanin" panose="00000400000000000000" pitchFamily="2" charset="-78"/>
              </a:rPr>
              <a:t>شده‌اند</a:t>
            </a:r>
            <a:r>
              <a:rPr lang="fa-IR" altLang="en-US" sz="1850" dirty="0">
                <a:latin typeface="Times New Roman" pitchFamily="18" charset="0"/>
                <a:cs typeface="B Nazanin" panose="00000400000000000000" pitchFamily="2" charset="-78"/>
              </a:rPr>
              <a:t>، عموما پیدا کردن رگ کاری دشوار برای کادر پزشکی و آزار دهنده و دردناک برای بیمار است. پیدا کردن رگ با استفاده از </a:t>
            </a:r>
            <a:r>
              <a:rPr lang="fa-IR" altLang="en-US" sz="1850" dirty="0" err="1">
                <a:latin typeface="Times New Roman" pitchFamily="18" charset="0"/>
                <a:cs typeface="B Nazanin" panose="00000400000000000000" pitchFamily="2" charset="-78"/>
              </a:rPr>
              <a:t>ویژگى‌هاى</a:t>
            </a:r>
            <a:r>
              <a:rPr lang="fa-IR" altLang="en-US" sz="1850" dirty="0">
                <a:latin typeface="Times New Roman" pitchFamily="18" charset="0"/>
                <a:cs typeface="B Nazanin" panose="00000400000000000000" pitchFamily="2" charset="-78"/>
              </a:rPr>
              <a:t> خاص متمایز کننده آن از دیگر بافت ها </a:t>
            </a:r>
            <a:r>
              <a:rPr lang="fa-IR" altLang="en-US" sz="1850" dirty="0" err="1">
                <a:latin typeface="Times New Roman" pitchFamily="18" charset="0"/>
                <a:cs typeface="B Nazanin" panose="00000400000000000000" pitchFamily="2" charset="-78"/>
              </a:rPr>
              <a:t>مى‌تواند</a:t>
            </a:r>
            <a:r>
              <a:rPr lang="fa-IR" altLang="en-US" sz="1850" dirty="0">
                <a:latin typeface="Times New Roman" pitchFamily="18" charset="0"/>
                <a:cs typeface="B Nazanin" panose="00000400000000000000" pitchFamily="2" charset="-78"/>
              </a:rPr>
              <a:t> باعث حل این مشکل شود.</a:t>
            </a:r>
          </a:p>
          <a:p>
            <a:pPr algn="just" rtl="1">
              <a:lnSpc>
                <a:spcPct val="95000"/>
              </a:lnSpc>
            </a:pPr>
            <a:r>
              <a:rPr lang="fa-IR" altLang="en-US" sz="1850" dirty="0">
                <a:latin typeface="Times New Roman" pitchFamily="18" charset="0"/>
                <a:cs typeface="B Nazanin" panose="00000400000000000000" pitchFamily="2" charset="-78"/>
              </a:rPr>
              <a:t>در حال حاضر در بسیاری از کاربردهای پزشکی نیاز به </a:t>
            </a:r>
            <a:r>
              <a:rPr lang="fa-IR" altLang="en-US" sz="1850" dirty="0" err="1">
                <a:latin typeface="Times New Roman" pitchFamily="18" charset="0"/>
                <a:cs typeface="B Nazanin" panose="00000400000000000000" pitchFamily="2" charset="-78"/>
              </a:rPr>
              <a:t>مکان‌یابی</a:t>
            </a:r>
            <a:r>
              <a:rPr lang="fa-IR" altLang="en-US" sz="1850" dirty="0">
                <a:latin typeface="Times New Roman" pitchFamily="18" charset="0"/>
                <a:cs typeface="B Nazanin" panose="00000400000000000000" pitchFamily="2" charset="-78"/>
              </a:rPr>
              <a:t> و یا نمایش موقعیت عروق </a:t>
            </a:r>
            <a:r>
              <a:rPr lang="fa-IR" altLang="en-US" sz="1850" dirty="0" err="1">
                <a:latin typeface="Times New Roman" pitchFamily="18" charset="0"/>
                <a:cs typeface="B Nazanin" panose="00000400000000000000" pitchFamily="2" charset="-78"/>
              </a:rPr>
              <a:t>می‌باشد</a:t>
            </a:r>
            <a:r>
              <a:rPr lang="fa-IR" altLang="en-US" sz="1850" dirty="0">
                <a:latin typeface="Times New Roman" pitchFamily="18" charset="0"/>
                <a:cs typeface="B Nazanin" panose="00000400000000000000" pitchFamily="2" charset="-78"/>
              </a:rPr>
              <a:t>. برای انجام این کار روش های متفاوتی مانند تصویر برداری </a:t>
            </a:r>
            <a:r>
              <a:rPr lang="fa-IR" altLang="en-US" sz="1850" dirty="0" err="1">
                <a:latin typeface="Times New Roman" pitchFamily="18" charset="0"/>
                <a:cs typeface="B Nazanin" panose="00000400000000000000" pitchFamily="2" charset="-78"/>
              </a:rPr>
              <a:t>فراصوت</a:t>
            </a:r>
            <a:r>
              <a:rPr lang="fa-IR" altLang="en-US" sz="1850" dirty="0">
                <a:latin typeface="Times New Roman" pitchFamily="18" charset="0"/>
                <a:cs typeface="B Nazanin" panose="00000400000000000000" pitchFamily="2" charset="-78"/>
              </a:rPr>
              <a:t> و یا اشعه ایکس به همراه تزریق مواد حاجب خاص وجود دارد که هرچند نسبتاً داری کیفیت مناسبی هستند، ولی اولا به دلیل تهاجمی بودن برای کاربردهای روزمره و یا در مورد برخی بیماران خاص مانند نوزادان یا </a:t>
            </a:r>
            <a:r>
              <a:rPr lang="fa-IR" altLang="en-US" sz="1850" dirty="0" err="1">
                <a:latin typeface="Times New Roman" pitchFamily="18" charset="0"/>
                <a:cs typeface="B Nazanin" panose="00000400000000000000" pitchFamily="2" charset="-78"/>
              </a:rPr>
              <a:t>خانم‌های</a:t>
            </a:r>
            <a:r>
              <a:rPr lang="fa-IR" altLang="en-US" sz="1850" dirty="0">
                <a:latin typeface="Times New Roman" pitchFamily="18" charset="0"/>
                <a:cs typeface="B Nazanin" panose="00000400000000000000" pitchFamily="2" charset="-78"/>
              </a:rPr>
              <a:t> باردار مناسب نیستند، ثانیا بر روی برخی افراد همانند افراد تیره پوست به خوبی جواب </a:t>
            </a:r>
            <a:r>
              <a:rPr lang="fa-IR" altLang="en-US" sz="1850" dirty="0" err="1">
                <a:latin typeface="Times New Roman" pitchFamily="18" charset="0"/>
                <a:cs typeface="B Nazanin" panose="00000400000000000000" pitchFamily="2" charset="-78"/>
              </a:rPr>
              <a:t>نمی‌دهند</a:t>
            </a:r>
            <a:r>
              <a:rPr lang="fa-IR" altLang="en-US" sz="1850" dirty="0">
                <a:latin typeface="Times New Roman" pitchFamily="18" charset="0"/>
                <a:cs typeface="B Nazanin" panose="00000400000000000000" pitchFamily="2" charset="-78"/>
              </a:rPr>
              <a:t> و </a:t>
            </a:r>
            <a:r>
              <a:rPr lang="fa-IR" altLang="en-US" sz="1850" dirty="0" err="1">
                <a:latin typeface="Times New Roman" pitchFamily="18" charset="0"/>
                <a:cs typeface="B Nazanin" panose="00000400000000000000" pitchFamily="2" charset="-78"/>
              </a:rPr>
              <a:t>ثالثا</a:t>
            </a:r>
            <a:r>
              <a:rPr lang="fa-IR" altLang="en-US" sz="1850" dirty="0">
                <a:latin typeface="Times New Roman" pitchFamily="18" charset="0"/>
                <a:cs typeface="B Nazanin" panose="00000400000000000000" pitchFamily="2" charset="-78"/>
              </a:rPr>
              <a:t> اینکه برای به کار بردن این </a:t>
            </a:r>
            <a:r>
              <a:rPr lang="fa-IR" altLang="en-US" sz="1850" dirty="0" err="1">
                <a:latin typeface="Times New Roman" pitchFamily="18" charset="0"/>
                <a:cs typeface="B Nazanin" panose="00000400000000000000" pitchFamily="2" charset="-78"/>
              </a:rPr>
              <a:t>روش‌ها</a:t>
            </a:r>
            <a:r>
              <a:rPr lang="fa-IR" altLang="en-US" sz="1850" dirty="0">
                <a:latin typeface="Times New Roman" pitchFamily="18" charset="0"/>
                <a:cs typeface="B Nazanin" panose="00000400000000000000" pitchFamily="2" charset="-78"/>
              </a:rPr>
              <a:t> به یک اتاق تاریک جداگانه، تجهیزات گران قیمت و نیروی انسانی دارای تخصص ویژه نیاز است و همه </a:t>
            </a:r>
            <a:r>
              <a:rPr lang="fa-IR" altLang="en-US" sz="1850" dirty="0" err="1">
                <a:latin typeface="Times New Roman" pitchFamily="18" charset="0"/>
                <a:cs typeface="B Nazanin" panose="00000400000000000000" pitchFamily="2" charset="-78"/>
              </a:rPr>
              <a:t>این‌ها</a:t>
            </a:r>
            <a:r>
              <a:rPr lang="fa-IR" altLang="en-US" sz="1850" dirty="0">
                <a:latin typeface="Times New Roman" pitchFamily="18" charset="0"/>
                <a:cs typeface="B Nazanin" panose="00000400000000000000" pitchFamily="2" charset="-78"/>
              </a:rPr>
              <a:t> باعث </a:t>
            </a:r>
            <a:r>
              <a:rPr lang="fa-IR" altLang="en-US" sz="1850" dirty="0" err="1">
                <a:latin typeface="Times New Roman" pitchFamily="18" charset="0"/>
                <a:cs typeface="B Nazanin" panose="00000400000000000000" pitchFamily="2" charset="-78"/>
              </a:rPr>
              <a:t>می‌شود</a:t>
            </a:r>
            <a:r>
              <a:rPr lang="fa-IR" altLang="en-US" sz="1850" dirty="0">
                <a:latin typeface="Times New Roman" pitchFamily="18" charset="0"/>
                <a:cs typeface="B Nazanin" panose="00000400000000000000" pitchFamily="2" charset="-78"/>
              </a:rPr>
              <a:t> که مکان یابی </a:t>
            </a:r>
            <a:r>
              <a:rPr lang="fa-IR" altLang="en-US" sz="1850" dirty="0" err="1">
                <a:latin typeface="Times New Roman" pitchFamily="18" charset="0"/>
                <a:cs typeface="B Nazanin" panose="00000400000000000000" pitchFamily="2" charset="-78"/>
              </a:rPr>
              <a:t>رگ‌ها</a:t>
            </a:r>
            <a:r>
              <a:rPr lang="fa-IR" altLang="en-US" sz="1850" dirty="0">
                <a:latin typeface="Times New Roman" pitchFamily="18" charset="0"/>
                <a:cs typeface="B Nazanin" panose="00000400000000000000" pitchFamily="2" charset="-78"/>
              </a:rPr>
              <a:t> به این روش کاری پرهزینه و بدون </a:t>
            </a:r>
            <a:r>
              <a:rPr lang="fa-IR" altLang="en-US" sz="1850" dirty="0" err="1">
                <a:latin typeface="Times New Roman" pitchFamily="18" charset="0"/>
                <a:cs typeface="B Nazanin" panose="00000400000000000000" pitchFamily="2" charset="-78"/>
              </a:rPr>
              <a:t>صرفه‌ی</a:t>
            </a:r>
            <a:r>
              <a:rPr lang="fa-IR" altLang="en-US" sz="1850" dirty="0">
                <a:latin typeface="Times New Roman" pitchFamily="18" charset="0"/>
                <a:cs typeface="B Nazanin" panose="00000400000000000000" pitchFamily="2" charset="-78"/>
              </a:rPr>
              <a:t> اقتصادی باشد. به همین دلیل معمولا با انجام سعی و خطا و اقدام به </a:t>
            </a:r>
            <a:r>
              <a:rPr lang="fa-IR" altLang="en-US" sz="1850" dirty="0" err="1">
                <a:latin typeface="Times New Roman" pitchFamily="18" charset="0"/>
                <a:cs typeface="B Nazanin" panose="00000400000000000000" pitchFamily="2" charset="-78"/>
              </a:rPr>
              <a:t>تزریق‌های</a:t>
            </a:r>
            <a:r>
              <a:rPr lang="fa-IR" altLang="en-US" sz="1850" dirty="0">
                <a:latin typeface="Times New Roman" pitchFamily="18" charset="0"/>
                <a:cs typeface="B Nazanin" panose="00000400000000000000" pitchFamily="2" charset="-78"/>
              </a:rPr>
              <a:t> متعدد عروق مکان یابی </a:t>
            </a:r>
            <a:r>
              <a:rPr lang="fa-IR" altLang="en-US" sz="1850" dirty="0" err="1">
                <a:latin typeface="Times New Roman" pitchFamily="18" charset="0"/>
                <a:cs typeface="B Nazanin" panose="00000400000000000000" pitchFamily="2" charset="-78"/>
              </a:rPr>
              <a:t>می‌شوند</a:t>
            </a:r>
            <a:r>
              <a:rPr lang="fa-IR" altLang="en-US" sz="1850" dirty="0">
                <a:latin typeface="Times New Roman" pitchFamily="18" charset="0"/>
                <a:cs typeface="B Nazanin" panose="00000400000000000000" pitchFamily="2" charset="-78"/>
              </a:rPr>
              <a:t>. مسلما در طی این آزمون و خطاها، به ویژه اگر پرستار یا پزشک فاقد تجربه و دانش کافی باشند، عوارضی همچون پارگی رگ، التهاب رگ، زخم شدن بافت و یا آسیب به عصب ممکن است پدید آید.</a:t>
            </a:r>
          </a:p>
          <a:p>
            <a:pPr algn="just" rtl="1">
              <a:lnSpc>
                <a:spcPct val="95000"/>
              </a:lnSpc>
            </a:pPr>
            <a:r>
              <a:rPr lang="fa-IR" altLang="en-US" sz="1850" dirty="0">
                <a:latin typeface="Times New Roman" pitchFamily="18" charset="0"/>
                <a:cs typeface="B Nazanin" panose="00000400000000000000" pitchFamily="2" charset="-78"/>
              </a:rPr>
              <a:t>دستگاه </a:t>
            </a:r>
            <a:r>
              <a:rPr lang="fa-IR" altLang="en-US" sz="1850" dirty="0" err="1">
                <a:latin typeface="Times New Roman" pitchFamily="18" charset="0"/>
                <a:cs typeface="B Nazanin" panose="00000400000000000000" pitchFamily="2" charset="-78"/>
              </a:rPr>
              <a:t>رگ‌یاب</a:t>
            </a:r>
            <a:r>
              <a:rPr lang="fa-IR" altLang="en-US" sz="1850" dirty="0">
                <a:latin typeface="Times New Roman" pitchFamily="18" charset="0"/>
                <a:cs typeface="B Nazanin" panose="00000400000000000000" pitchFamily="2" charset="-78"/>
              </a:rPr>
              <a:t> توانسته تا حد نسبتا خوبی این مشکلات را حل کند و  به کاربر امکان مشاهده بهتر </a:t>
            </a:r>
            <a:r>
              <a:rPr lang="fa-IR" altLang="en-US" sz="1850" dirty="0" err="1">
                <a:latin typeface="Times New Roman" pitchFamily="18" charset="0"/>
                <a:cs typeface="B Nazanin" panose="00000400000000000000" pitchFamily="2" charset="-78"/>
              </a:rPr>
              <a:t>رگ‌هاى</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سطحى</a:t>
            </a:r>
            <a:r>
              <a:rPr lang="fa-IR" altLang="en-US" sz="1850" dirty="0">
                <a:latin typeface="Times New Roman" pitchFamily="18" charset="0"/>
                <a:cs typeface="B Nazanin" panose="00000400000000000000" pitchFamily="2" charset="-78"/>
              </a:rPr>
              <a:t> را بدهد. البته این مشاهدات </a:t>
            </a:r>
            <a:r>
              <a:rPr lang="fa-IR" altLang="en-US" sz="1850" dirty="0" err="1">
                <a:latin typeface="Times New Roman" pitchFamily="18" charset="0"/>
                <a:cs typeface="B Nazanin" panose="00000400000000000000" pitchFamily="2" charset="-78"/>
              </a:rPr>
              <a:t>مى‌بایست</a:t>
            </a:r>
            <a:r>
              <a:rPr lang="fa-IR" altLang="en-US" sz="1850" dirty="0">
                <a:latin typeface="Times New Roman" pitchFamily="18" charset="0"/>
                <a:cs typeface="B Nazanin" panose="00000400000000000000" pitchFamily="2" charset="-78"/>
              </a:rPr>
              <a:t> به </a:t>
            </a:r>
            <a:r>
              <a:rPr lang="fa-IR" altLang="en-US" sz="1850" dirty="0" err="1">
                <a:latin typeface="Times New Roman" pitchFamily="18" charset="0"/>
                <a:cs typeface="B Nazanin" panose="00000400000000000000" pitchFamily="2" charset="-78"/>
              </a:rPr>
              <a:t>تاریخچه‌ى</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بیمارى</a:t>
            </a:r>
            <a:r>
              <a:rPr lang="fa-IR" altLang="en-US" sz="1850" dirty="0">
                <a:latin typeface="Times New Roman" pitchFamily="18" charset="0"/>
                <a:cs typeface="B Nazanin" panose="00000400000000000000" pitchFamily="2" charset="-78"/>
              </a:rPr>
              <a:t> بیمار و اطلاعات بدست آمده از سایر آزمایشات انجام شده به منظور تشخیص بهتر مطابقت داده شوند. اطلاعات به دست آمده نباید به عنوان تنها پایه ى </a:t>
            </a:r>
            <a:r>
              <a:rPr lang="fa-IR" altLang="en-US" sz="1850" dirty="0" err="1">
                <a:latin typeface="Times New Roman" pitchFamily="18" charset="0"/>
                <a:cs typeface="B Nazanin" panose="00000400000000000000" pitchFamily="2" charset="-78"/>
              </a:rPr>
              <a:t>تشخیصى</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بالینى</a:t>
            </a:r>
            <a:r>
              <a:rPr lang="fa-IR" altLang="en-US" sz="1850" dirty="0">
                <a:latin typeface="Times New Roman" pitchFamily="18" charset="0"/>
                <a:cs typeface="B Nazanin" panose="00000400000000000000" pitchFamily="2" charset="-78"/>
              </a:rPr>
              <a:t> بیمار استفاده شود.</a:t>
            </a:r>
          </a:p>
          <a:p>
            <a:pPr algn="just" rtl="1">
              <a:lnSpc>
                <a:spcPct val="95000"/>
              </a:lnSpc>
            </a:pPr>
            <a:r>
              <a:rPr lang="fa-IR" altLang="en-US" sz="1850" dirty="0">
                <a:latin typeface="Times New Roman" pitchFamily="18" charset="0"/>
                <a:cs typeface="B Nazanin" panose="00000400000000000000" pitchFamily="2" charset="-78"/>
              </a:rPr>
              <a:t>با استفاده از تکنیک جدید </a:t>
            </a:r>
            <a:r>
              <a:rPr lang="en-US" altLang="en-US" sz="1850" dirty="0" err="1">
                <a:latin typeface="Times New Roman" pitchFamily="18" charset="0"/>
                <a:cs typeface="B Nazanin" panose="00000400000000000000" pitchFamily="2" charset="-78"/>
              </a:rPr>
              <a:t>Transillumination</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مطالعه‌ی</a:t>
            </a:r>
            <a:r>
              <a:rPr lang="fa-IR" altLang="en-US" sz="1850" dirty="0">
                <a:latin typeface="Times New Roman" pitchFamily="18" charset="0"/>
                <a:cs typeface="B Nazanin" panose="00000400000000000000" pitchFamily="2" charset="-78"/>
              </a:rPr>
              <a:t> عضو به وسیله نور) که به </a:t>
            </a:r>
            <a:r>
              <a:rPr lang="fa-IR" altLang="en-US" sz="1850" dirty="0" err="1">
                <a:latin typeface="Times New Roman" pitchFamily="18" charset="0"/>
                <a:cs typeface="B Nazanin" panose="00000400000000000000" pitchFamily="2" charset="-78"/>
              </a:rPr>
              <a:t>فن‌آوری</a:t>
            </a:r>
            <a:r>
              <a:rPr lang="fa-IR" altLang="en-US" sz="1850" dirty="0">
                <a:latin typeface="Times New Roman" pitchFamily="18" charset="0"/>
                <a:cs typeface="B Nazanin" panose="00000400000000000000" pitchFamily="2" charset="-78"/>
              </a:rPr>
              <a:t> </a:t>
            </a:r>
            <a:r>
              <a:rPr lang="en-US" altLang="en-US" sz="1850" dirty="0">
                <a:latin typeface="Times New Roman" pitchFamily="18" charset="0"/>
                <a:cs typeface="B Nazanin" panose="00000400000000000000" pitchFamily="2" charset="-78"/>
              </a:rPr>
              <a:t>side-</a:t>
            </a:r>
            <a:r>
              <a:rPr lang="en-US" altLang="en-US" sz="1850" dirty="0" err="1">
                <a:latin typeface="Times New Roman" pitchFamily="18" charset="0"/>
                <a:cs typeface="B Nazanin" panose="00000400000000000000" pitchFamily="2" charset="-78"/>
              </a:rPr>
              <a:t>transillumination</a:t>
            </a:r>
            <a:r>
              <a:rPr lang="fa-IR" altLang="en-US" sz="1850" dirty="0">
                <a:latin typeface="Times New Roman" pitchFamily="18" charset="0"/>
                <a:cs typeface="B Nazanin" panose="00000400000000000000" pitchFamily="2" charset="-78"/>
              </a:rPr>
              <a:t> نیز معروف است </a:t>
            </a:r>
            <a:r>
              <a:rPr lang="fa-IR" altLang="en-US" sz="1850" dirty="0" err="1">
                <a:latin typeface="Times New Roman" pitchFamily="18" charset="0"/>
                <a:cs typeface="B Nazanin" panose="00000400000000000000" pitchFamily="2" charset="-78"/>
              </a:rPr>
              <a:t>می‌توان</a:t>
            </a:r>
            <a:r>
              <a:rPr lang="fa-IR" altLang="en-US" sz="1850" dirty="0">
                <a:latin typeface="Times New Roman" pitchFamily="18" charset="0"/>
                <a:cs typeface="B Nazanin" panose="00000400000000000000" pitchFamily="2" charset="-78"/>
              </a:rPr>
              <a:t> به تصویر بهتر از عروق در هر کجای بدن دست یافت. </a:t>
            </a:r>
          </a:p>
          <a:p>
            <a:pPr algn="just" rtl="1">
              <a:lnSpc>
                <a:spcPct val="95000"/>
              </a:lnSpc>
            </a:pPr>
            <a:r>
              <a:rPr lang="fa-IR" altLang="en-US" sz="1850" dirty="0">
                <a:latin typeface="Times New Roman" pitchFamily="18" charset="0"/>
                <a:cs typeface="B Nazanin" panose="00000400000000000000" pitchFamily="2" charset="-78"/>
              </a:rPr>
              <a:t>طیف نگاری مادون قرمز نزدیک </a:t>
            </a:r>
            <a:r>
              <a:rPr lang="fa-IR" altLang="en-US" sz="1850" dirty="0" err="1">
                <a:latin typeface="Times New Roman" pitchFamily="18" charset="0"/>
                <a:cs typeface="B Nazanin" panose="00000400000000000000" pitchFamily="2" charset="-78"/>
              </a:rPr>
              <a:t>مزیت‌های</a:t>
            </a:r>
            <a:r>
              <a:rPr lang="fa-IR" altLang="en-US" sz="1850" dirty="0">
                <a:latin typeface="Times New Roman" pitchFamily="18" charset="0"/>
                <a:cs typeface="B Nazanin" panose="00000400000000000000" pitchFamily="2" charset="-78"/>
              </a:rPr>
              <a:t> زیادی مانند </a:t>
            </a:r>
            <a:r>
              <a:rPr lang="fa-IR" altLang="en-US" sz="1850" dirty="0" err="1">
                <a:latin typeface="Times New Roman" pitchFamily="18" charset="0"/>
                <a:cs typeface="B Nazanin" panose="00000400000000000000" pitchFamily="2" charset="-78"/>
              </a:rPr>
              <a:t>هزینه‌های</a:t>
            </a:r>
            <a:r>
              <a:rPr lang="fa-IR" altLang="en-US" sz="1850" dirty="0">
                <a:latin typeface="Times New Roman" pitchFamily="18" charset="0"/>
                <a:cs typeface="B Nazanin" panose="00000400000000000000" pitchFamily="2" charset="-78"/>
              </a:rPr>
              <a:t> عملیاتی پایین، سادگی استفاده و تحمل حرکت دارد. طیف </a:t>
            </a:r>
            <a:r>
              <a:rPr lang="fa-IR" altLang="en-US" sz="1850" dirty="0" err="1">
                <a:latin typeface="Times New Roman" pitchFamily="18" charset="0"/>
                <a:cs typeface="B Nazanin" panose="00000400000000000000" pitchFamily="2" charset="-78"/>
              </a:rPr>
              <a:t>فروسرخ</a:t>
            </a:r>
            <a:r>
              <a:rPr lang="fa-IR" altLang="en-US" sz="1850" dirty="0">
                <a:latin typeface="Times New Roman" pitchFamily="18" charset="0"/>
                <a:cs typeface="B Nazanin" panose="00000400000000000000" pitchFamily="2" charset="-78"/>
              </a:rPr>
              <a:t>، به گستره ای از طول موج پس از امواج مرئی تا امواج رادیویی یعنی ۷۵۰ نانومتر تا ۱ میلیمتر گفته </a:t>
            </a:r>
            <a:r>
              <a:rPr lang="fa-IR" altLang="en-US" sz="1850" dirty="0" err="1">
                <a:latin typeface="Times New Roman" pitchFamily="18" charset="0"/>
                <a:cs typeface="B Nazanin" panose="00000400000000000000" pitchFamily="2" charset="-78"/>
              </a:rPr>
              <a:t>می‌شود</a:t>
            </a:r>
            <a:r>
              <a:rPr lang="fa-IR" altLang="en-US" sz="1850" dirty="0">
                <a:latin typeface="Times New Roman" pitchFamily="18" charset="0"/>
                <a:cs typeface="B Nazanin" panose="00000400000000000000" pitchFamily="2" charset="-78"/>
              </a:rPr>
              <a:t>. این طیف به سه ناحیه </a:t>
            </a:r>
            <a:r>
              <a:rPr lang="fa-IR" altLang="en-US" sz="1850" dirty="0" err="1">
                <a:latin typeface="Times New Roman" pitchFamily="18" charset="0"/>
                <a:cs typeface="B Nazanin" panose="00000400000000000000" pitchFamily="2" charset="-78"/>
              </a:rPr>
              <a:t>فروسرخ</a:t>
            </a:r>
            <a:r>
              <a:rPr lang="fa-IR" altLang="en-US" sz="1850" dirty="0">
                <a:latin typeface="Times New Roman" pitchFamily="18" charset="0"/>
                <a:cs typeface="B Nazanin" panose="00000400000000000000" pitchFamily="2" charset="-78"/>
              </a:rPr>
              <a:t> نزدیک، میانه و دور تقسیم </a:t>
            </a:r>
            <a:r>
              <a:rPr lang="fa-IR" altLang="en-US" sz="1850" dirty="0" err="1">
                <a:latin typeface="Times New Roman" pitchFamily="18" charset="0"/>
                <a:cs typeface="B Nazanin" panose="00000400000000000000" pitchFamily="2" charset="-78"/>
              </a:rPr>
              <a:t>می‌شود</a:t>
            </a:r>
            <a:r>
              <a:rPr lang="fa-IR" altLang="en-US" sz="1850" dirty="0">
                <a:latin typeface="Times New Roman" pitchFamily="18" charset="0"/>
                <a:cs typeface="B Nazanin" panose="00000400000000000000" pitchFamily="2" charset="-78"/>
              </a:rPr>
              <a:t>. یکی از </a:t>
            </a:r>
            <a:r>
              <a:rPr lang="fa-IR" altLang="en-US" sz="1850" dirty="0" err="1">
                <a:latin typeface="Times New Roman" pitchFamily="18" charset="0"/>
                <a:cs typeface="B Nazanin" panose="00000400000000000000" pitchFamily="2" charset="-78"/>
              </a:rPr>
              <a:t>روش‌های</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طیف‌سنجی</a:t>
            </a:r>
            <a:r>
              <a:rPr lang="fa-IR" altLang="en-US" sz="1850" dirty="0">
                <a:latin typeface="Times New Roman" pitchFamily="18" charset="0"/>
                <a:cs typeface="B Nazanin" panose="00000400000000000000" pitchFamily="2" charset="-78"/>
              </a:rPr>
              <a:t> بسیار مفید که به ما در شناسایی نوع پیوندهای موجود در یک ترکیب کمک </a:t>
            </a:r>
            <a:r>
              <a:rPr lang="fa-IR" altLang="en-US" sz="1850" dirty="0" err="1">
                <a:latin typeface="Times New Roman" pitchFamily="18" charset="0"/>
                <a:cs typeface="B Nazanin" panose="00000400000000000000" pitchFamily="2" charset="-78"/>
              </a:rPr>
              <a:t>می‌کند</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طیف‌سنجی</a:t>
            </a:r>
            <a:r>
              <a:rPr lang="fa-IR" altLang="en-US" sz="1850" dirty="0">
                <a:latin typeface="Times New Roman" pitchFamily="18" charset="0"/>
                <a:cs typeface="B Nazanin" panose="00000400000000000000" pitchFamily="2" charset="-78"/>
              </a:rPr>
              <a:t> مادون قرمز (</a:t>
            </a:r>
            <a:r>
              <a:rPr lang="en-US" altLang="en-US" sz="1850" dirty="0">
                <a:latin typeface="Times New Roman" pitchFamily="18" charset="0"/>
                <a:cs typeface="B Nazanin" panose="00000400000000000000" pitchFamily="2" charset="-78"/>
              </a:rPr>
              <a:t>InfraRed</a:t>
            </a:r>
            <a:r>
              <a:rPr lang="fa-IR" altLang="en-US" sz="1850" dirty="0">
                <a:latin typeface="Times New Roman" pitchFamily="18" charset="0"/>
                <a:cs typeface="B Nazanin" panose="00000400000000000000" pitchFamily="2" charset="-78"/>
              </a:rPr>
              <a:t>)</a:t>
            </a:r>
            <a:r>
              <a:rPr lang="en-US" altLang="en-US" sz="1850" dirty="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یا همان</a:t>
            </a:r>
            <a:r>
              <a:rPr lang="en-US" altLang="en-US" sz="1850" dirty="0">
                <a:latin typeface="Times New Roman" pitchFamily="18" charset="0"/>
                <a:cs typeface="B Nazanin" panose="00000400000000000000" pitchFamily="2" charset="-78"/>
              </a:rPr>
              <a:t>IR </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می‌باشد</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طیف‌سنجی</a:t>
            </a:r>
            <a:r>
              <a:rPr lang="fa-IR" altLang="en-US" sz="1850" dirty="0">
                <a:latin typeface="Times New Roman" pitchFamily="18" charset="0"/>
                <a:cs typeface="B Nazanin" panose="00000400000000000000" pitchFamily="2" charset="-78"/>
              </a:rPr>
              <a:t> مادون قرمز، روشی برای شناسایی </a:t>
            </a:r>
            <a:r>
              <a:rPr lang="fa-IR" altLang="en-US" sz="1850" dirty="0" err="1">
                <a:latin typeface="Times New Roman" pitchFamily="18" charset="0"/>
                <a:cs typeface="B Nazanin" panose="00000400000000000000" pitchFamily="2" charset="-78"/>
              </a:rPr>
              <a:t>مولکول‌ها</a:t>
            </a:r>
            <a:r>
              <a:rPr lang="fa-IR" altLang="en-US" sz="1850" dirty="0">
                <a:latin typeface="Times New Roman" pitchFamily="18" charset="0"/>
                <a:cs typeface="B Nazanin" panose="00000400000000000000" pitchFamily="2" charset="-78"/>
              </a:rPr>
              <a:t> و بخصوص </a:t>
            </a:r>
            <a:r>
              <a:rPr lang="fa-IR" altLang="en-US" sz="1850" dirty="0" err="1">
                <a:latin typeface="Times New Roman" pitchFamily="18" charset="0"/>
                <a:cs typeface="B Nazanin" panose="00000400000000000000" pitchFamily="2" charset="-78"/>
              </a:rPr>
              <a:t>گروه‌های</a:t>
            </a:r>
            <a:r>
              <a:rPr lang="fa-IR" altLang="en-US" sz="1850" dirty="0">
                <a:latin typeface="Times New Roman" pitchFamily="18" charset="0"/>
                <a:cs typeface="B Nazanin" panose="00000400000000000000" pitchFamily="2" charset="-78"/>
              </a:rPr>
              <a:t> عاملی </a:t>
            </a:r>
            <a:r>
              <a:rPr lang="fa-IR" altLang="en-US" sz="1850" dirty="0" err="1">
                <a:latin typeface="Times New Roman" pitchFamily="18" charset="0"/>
                <a:cs typeface="B Nazanin" panose="00000400000000000000" pitchFamily="2" charset="-78"/>
              </a:rPr>
              <a:t>مولکول‌هاست</a:t>
            </a:r>
            <a:r>
              <a:rPr lang="fa-IR" altLang="en-US" sz="1850" dirty="0">
                <a:latin typeface="Times New Roman" pitchFamily="18" charset="0"/>
                <a:cs typeface="B Nazanin" panose="00000400000000000000" pitchFamily="2" charset="-78"/>
              </a:rPr>
              <a:t>. هر </a:t>
            </a:r>
            <a:r>
              <a:rPr lang="fa-IR" altLang="en-US" sz="1850" dirty="0" err="1">
                <a:latin typeface="Times New Roman" pitchFamily="18" charset="0"/>
                <a:cs typeface="B Nazanin" panose="00000400000000000000" pitchFamily="2" charset="-78"/>
              </a:rPr>
              <a:t>ماده‌ای</a:t>
            </a:r>
            <a:r>
              <a:rPr lang="fa-IR" altLang="en-US" sz="1850" dirty="0">
                <a:latin typeface="Times New Roman" pitchFamily="18" charset="0"/>
                <a:cs typeface="B Nazanin" panose="00000400000000000000" pitchFamily="2" charset="-78"/>
              </a:rPr>
              <a:t>، طیف مادون قرمز مخصوص به خود را دارد و همانند اثر انگشت‌، مختص همان </a:t>
            </a:r>
            <a:r>
              <a:rPr lang="fa-IR" altLang="en-US" sz="1850" dirty="0" err="1">
                <a:latin typeface="Times New Roman" pitchFamily="18" charset="0"/>
                <a:cs typeface="B Nazanin" panose="00000400000000000000" pitchFamily="2" charset="-78"/>
              </a:rPr>
              <a:t>مولکول</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می‌باشد</a:t>
            </a:r>
            <a:r>
              <a:rPr lang="fa-IR" altLang="en-US" sz="1850" dirty="0">
                <a:latin typeface="Times New Roman" pitchFamily="18" charset="0"/>
                <a:cs typeface="B Nazanin" panose="00000400000000000000" pitchFamily="2" charset="-78"/>
              </a:rPr>
              <a:t>. اگر طیف </a:t>
            </a:r>
            <a:r>
              <a:rPr lang="en-US" altLang="en-US" sz="1850" dirty="0">
                <a:latin typeface="Times New Roman" pitchFamily="18" charset="0"/>
                <a:cs typeface="B Nazanin" panose="00000400000000000000" pitchFamily="2" charset="-78"/>
              </a:rPr>
              <a:t>IR</a:t>
            </a:r>
            <a:r>
              <a:rPr lang="fa-IR" altLang="en-US" sz="1850" dirty="0">
                <a:latin typeface="Times New Roman" pitchFamily="18" charset="0"/>
                <a:cs typeface="B Nazanin" panose="00000400000000000000" pitchFamily="2" charset="-78"/>
              </a:rPr>
              <a:t> یک ترکیب آلی مجهول را در اختیار داشته باشیم، با تعیین حضور </a:t>
            </a:r>
            <a:r>
              <a:rPr lang="fa-IR" altLang="en-US" sz="1850" dirty="0" err="1">
                <a:latin typeface="Times New Roman" pitchFamily="18" charset="0"/>
                <a:cs typeface="B Nazanin" panose="00000400000000000000" pitchFamily="2" charset="-78"/>
              </a:rPr>
              <a:t>محتمل‌ترین</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گروه‌های</a:t>
            </a:r>
            <a:r>
              <a:rPr lang="fa-IR" altLang="en-US" sz="1850" dirty="0">
                <a:latin typeface="Times New Roman" pitchFamily="18" charset="0"/>
                <a:cs typeface="B Nazanin" panose="00000400000000000000" pitchFamily="2" charset="-78"/>
              </a:rPr>
              <a:t> عاملی با بررسی ناحیه فرکانس گروهی و سپس مقایسه جزئیات طیف مجهول با طیف </a:t>
            </a:r>
            <a:r>
              <a:rPr lang="fa-IR" altLang="en-US" sz="1850" dirty="0" err="1">
                <a:latin typeface="Times New Roman" pitchFamily="18" charset="0"/>
                <a:cs typeface="B Nazanin" panose="00000400000000000000" pitchFamily="2" charset="-78"/>
              </a:rPr>
              <a:t>ترکیب‌های</a:t>
            </a:r>
            <a:r>
              <a:rPr lang="fa-IR" altLang="en-US" sz="1850" dirty="0">
                <a:latin typeface="Times New Roman" pitchFamily="18" charset="0"/>
                <a:cs typeface="B Nazanin" panose="00000400000000000000" pitchFamily="2" charset="-78"/>
              </a:rPr>
              <a:t> خالصی که محتوی کلی </a:t>
            </a:r>
            <a:r>
              <a:rPr lang="fa-IR" altLang="en-US" sz="1850" dirty="0" err="1">
                <a:latin typeface="Times New Roman" pitchFamily="18" charset="0"/>
                <a:cs typeface="B Nazanin" panose="00000400000000000000" pitchFamily="2" charset="-78"/>
              </a:rPr>
              <a:t>گروه‌های</a:t>
            </a:r>
            <a:r>
              <a:rPr lang="fa-IR" altLang="en-US" sz="1850" dirty="0">
                <a:latin typeface="Times New Roman" pitchFamily="18" charset="0"/>
                <a:cs typeface="B Nazanin" panose="00000400000000000000" pitchFamily="2" charset="-78"/>
              </a:rPr>
              <a:t> عاملی یافت شده هستند </a:t>
            </a:r>
            <a:r>
              <a:rPr lang="fa-IR" altLang="en-US" sz="1850" dirty="0" err="1">
                <a:latin typeface="Times New Roman" pitchFamily="18" charset="0"/>
                <a:cs typeface="B Nazanin" panose="00000400000000000000" pitchFamily="2" charset="-78"/>
              </a:rPr>
              <a:t>می‌توان</a:t>
            </a:r>
            <a:r>
              <a:rPr lang="fa-IR" altLang="en-US" sz="1850" dirty="0">
                <a:latin typeface="Times New Roman" pitchFamily="18" charset="0"/>
                <a:cs typeface="B Nazanin" panose="00000400000000000000" pitchFamily="2" charset="-78"/>
              </a:rPr>
              <a:t> ترکیب را شناسایی کرد. </a:t>
            </a:r>
          </a:p>
          <a:p>
            <a:pPr algn="just" rtl="1">
              <a:lnSpc>
                <a:spcPct val="95000"/>
              </a:lnSpc>
            </a:pPr>
            <a:r>
              <a:rPr lang="fa-IR" altLang="en-US" sz="1850" dirty="0">
                <a:latin typeface="Times New Roman" pitchFamily="18" charset="0"/>
                <a:cs typeface="B Nazanin" panose="00000400000000000000" pitchFamily="2" charset="-78"/>
              </a:rPr>
              <a:t>در دستگاه </a:t>
            </a:r>
            <a:r>
              <a:rPr lang="fa-IR" altLang="en-US" sz="1850" dirty="0" err="1">
                <a:latin typeface="Times New Roman" pitchFamily="18" charset="0"/>
                <a:cs typeface="B Nazanin" panose="00000400000000000000" pitchFamily="2" charset="-78"/>
              </a:rPr>
              <a:t>رگ‌یاب</a:t>
            </a:r>
            <a:r>
              <a:rPr lang="fa-IR" altLang="en-US" sz="1850" dirty="0">
                <a:latin typeface="Times New Roman" pitchFamily="18" charset="0"/>
                <a:cs typeface="B Nazanin" panose="00000400000000000000" pitchFamily="2" charset="-78"/>
              </a:rPr>
              <a:t> با توجه به دانستن مواد آلی موجود در بافت </a:t>
            </a:r>
            <a:r>
              <a:rPr lang="fa-IR" altLang="en-US" sz="1850" dirty="0" err="1">
                <a:latin typeface="Times New Roman" pitchFamily="18" charset="0"/>
                <a:cs typeface="B Nazanin" panose="00000400000000000000" pitchFamily="2" charset="-78"/>
              </a:rPr>
              <a:t>اندام‌ها</a:t>
            </a:r>
            <a:r>
              <a:rPr lang="fa-IR" altLang="en-US" sz="1850" dirty="0">
                <a:latin typeface="Times New Roman" pitchFamily="18" charset="0"/>
                <a:cs typeface="B Nazanin" panose="00000400000000000000" pitchFamily="2" charset="-78"/>
              </a:rPr>
              <a:t> و بافت خون و رگ، </a:t>
            </a:r>
            <a:r>
              <a:rPr lang="fa-IR" altLang="en-US" sz="1850" dirty="0" err="1">
                <a:latin typeface="Times New Roman" pitchFamily="18" charset="0"/>
                <a:cs typeface="B Nazanin" panose="00000400000000000000" pitchFamily="2" charset="-78"/>
              </a:rPr>
              <a:t>می‌توان</a:t>
            </a:r>
            <a:r>
              <a:rPr lang="fa-IR" altLang="en-US" sz="1850" dirty="0">
                <a:latin typeface="Times New Roman" pitchFamily="18" charset="0"/>
                <a:cs typeface="B Nazanin" panose="00000400000000000000" pitchFamily="2" charset="-78"/>
              </a:rPr>
              <a:t> با </a:t>
            </a:r>
            <a:r>
              <a:rPr lang="fa-IR" altLang="en-US" sz="1850" dirty="0" err="1">
                <a:latin typeface="Times New Roman" pitchFamily="18" charset="0"/>
                <a:cs typeface="B Nazanin" panose="00000400000000000000" pitchFamily="2" charset="-78"/>
              </a:rPr>
              <a:t>تاباندن</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اشعه‌ی</a:t>
            </a:r>
            <a:r>
              <a:rPr lang="fa-IR" altLang="en-US" sz="1850" dirty="0">
                <a:latin typeface="Times New Roman" pitchFamily="18" charset="0"/>
                <a:cs typeface="B Nazanin" panose="00000400000000000000" pitchFamily="2" charset="-78"/>
              </a:rPr>
              <a:t> مادون قرمز نزدیک به صورت غیر تهاجمی به بافت مورد نظر، به محل </a:t>
            </a:r>
            <a:r>
              <a:rPr lang="fa-IR" altLang="en-US" sz="1850" dirty="0" err="1">
                <a:latin typeface="Times New Roman" pitchFamily="18" charset="0"/>
                <a:cs typeface="B Nazanin" panose="00000400000000000000" pitchFamily="2" charset="-78"/>
              </a:rPr>
              <a:t>رگ‌ها</a:t>
            </a:r>
            <a:r>
              <a:rPr lang="fa-IR" altLang="en-US" sz="1850" dirty="0">
                <a:latin typeface="Times New Roman" pitchFamily="18" charset="0"/>
                <a:cs typeface="B Nazanin" panose="00000400000000000000" pitchFamily="2" charset="-78"/>
              </a:rPr>
              <a:t> و عروق خونی دست یافت. در این مثال خاص به دلیل ترکیبات موجود در بافت اندام و خون </a:t>
            </a:r>
            <a:r>
              <a:rPr lang="fa-IR" altLang="en-US" sz="1850" dirty="0" err="1">
                <a:latin typeface="Times New Roman" pitchFamily="18" charset="0"/>
                <a:cs typeface="B Nazanin" panose="00000400000000000000" pitchFamily="2" charset="-78"/>
              </a:rPr>
              <a:t>می‌توان</a:t>
            </a:r>
            <a:r>
              <a:rPr lang="fa-IR" altLang="en-US" sz="1850" dirty="0">
                <a:latin typeface="Times New Roman" pitchFamily="18" charset="0"/>
                <a:cs typeface="B Nazanin" panose="00000400000000000000" pitchFamily="2" charset="-78"/>
              </a:rPr>
              <a:t> از تابش نور قرمز نیز به جای نور مادون قرمز استفاده کرد.</a:t>
            </a:r>
          </a:p>
          <a:p>
            <a:pPr algn="just" rtl="1">
              <a:lnSpc>
                <a:spcPct val="95000"/>
              </a:lnSpc>
            </a:pPr>
            <a:r>
              <a:rPr lang="fa-IR" altLang="en-US" sz="1850" dirty="0">
                <a:latin typeface="Times New Roman" pitchFamily="18" charset="0"/>
                <a:cs typeface="B Nazanin" panose="00000400000000000000" pitchFamily="2" charset="-78"/>
              </a:rPr>
              <a:t>با توجه به ضریب جذب نور توسط </a:t>
            </a:r>
            <a:r>
              <a:rPr lang="en-US" altLang="en-US" sz="1850" dirty="0" err="1">
                <a:latin typeface="Times New Roman" pitchFamily="18" charset="0"/>
                <a:cs typeface="B Nazanin" panose="00000400000000000000" pitchFamily="2" charset="-78"/>
              </a:rPr>
              <a:t>Hb</a:t>
            </a:r>
            <a:r>
              <a:rPr lang="en-US" altLang="en-US" sz="1850" dirty="0">
                <a:latin typeface="Times New Roman" pitchFamily="18" charset="0"/>
                <a:cs typeface="B Nazanin" panose="00000400000000000000" pitchFamily="2" charset="-78"/>
              </a:rPr>
              <a:t>، HbO2</a:t>
            </a:r>
            <a:r>
              <a:rPr lang="fa-IR" altLang="en-US" sz="1850" dirty="0">
                <a:latin typeface="Times New Roman" pitchFamily="18" charset="0"/>
                <a:cs typeface="B Nazanin" panose="00000400000000000000" pitchFamily="2" charset="-78"/>
              </a:rPr>
              <a:t> و آب در طول </a:t>
            </a:r>
            <a:r>
              <a:rPr lang="fa-IR" altLang="en-US" sz="1850" dirty="0" err="1">
                <a:latin typeface="Times New Roman" pitchFamily="18" charset="0"/>
                <a:cs typeface="B Nazanin" panose="00000400000000000000" pitchFamily="2" charset="-78"/>
              </a:rPr>
              <a:t>موج‌های</a:t>
            </a:r>
            <a:r>
              <a:rPr lang="fa-IR" altLang="en-US" sz="1850" dirty="0">
                <a:latin typeface="Times New Roman" pitchFamily="18" charset="0"/>
                <a:cs typeface="B Nazanin" panose="00000400000000000000" pitchFamily="2" charset="-78"/>
              </a:rPr>
              <a:t> مختلف نور، بازه 700 تا 900 نانومتر </a:t>
            </a:r>
            <a:r>
              <a:rPr lang="fa-IR" altLang="en-US" sz="1850" dirty="0" err="1">
                <a:latin typeface="Times New Roman" pitchFamily="18" charset="0"/>
                <a:cs typeface="B Nazanin" panose="00000400000000000000" pitchFamily="2" charset="-78"/>
              </a:rPr>
              <a:t>مناسب‌ترین</a:t>
            </a:r>
            <a:r>
              <a:rPr lang="fa-IR" altLang="en-US" sz="1850" dirty="0">
                <a:latin typeface="Times New Roman" pitchFamily="18" charset="0"/>
                <a:cs typeface="B Nazanin" panose="00000400000000000000" pitchFamily="2" charset="-78"/>
              </a:rPr>
              <a:t> بازه برای تصویر برداری جهت یافتن محل </a:t>
            </a:r>
            <a:r>
              <a:rPr lang="fa-IR" altLang="en-US" sz="1850" dirty="0" err="1">
                <a:latin typeface="Times New Roman" pitchFamily="18" charset="0"/>
                <a:cs typeface="B Nazanin" panose="00000400000000000000" pitchFamily="2" charset="-78"/>
              </a:rPr>
              <a:t>رگ‌ها</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می‌باشد</a:t>
            </a:r>
            <a:r>
              <a:rPr lang="fa-IR" altLang="en-US" sz="1850" dirty="0">
                <a:latin typeface="Times New Roman" pitchFamily="18" charset="0"/>
                <a:cs typeface="B Nazanin" panose="00000400000000000000" pitchFamily="2" charset="-78"/>
              </a:rPr>
              <a:t>. زیرا نور </a:t>
            </a:r>
            <a:r>
              <a:rPr lang="fa-IR" altLang="en-US" sz="1850" dirty="0" err="1">
                <a:latin typeface="Times New Roman" pitchFamily="18" charset="0"/>
                <a:cs typeface="B Nazanin" panose="00000400000000000000" pitchFamily="2" charset="-78"/>
              </a:rPr>
              <a:t>عمیق‌تر</a:t>
            </a:r>
            <a:r>
              <a:rPr lang="fa-IR" altLang="en-US" sz="1850" dirty="0">
                <a:latin typeface="Times New Roman" pitchFamily="18" charset="0"/>
                <a:cs typeface="B Nazanin" panose="00000400000000000000" pitchFamily="2" charset="-78"/>
              </a:rPr>
              <a:t> به داخل بافت نفوذ </a:t>
            </a:r>
            <a:r>
              <a:rPr lang="fa-IR" altLang="en-US" sz="1850" dirty="0" err="1">
                <a:latin typeface="Times New Roman" pitchFamily="18" charset="0"/>
                <a:cs typeface="B Nazanin" panose="00000400000000000000" pitchFamily="2" charset="-78"/>
              </a:rPr>
              <a:t>می‌کند</a:t>
            </a:r>
            <a:r>
              <a:rPr lang="fa-IR" altLang="en-US" sz="1850" dirty="0">
                <a:latin typeface="Times New Roman" pitchFamily="18" charset="0"/>
                <a:cs typeface="B Nazanin" panose="00000400000000000000" pitchFamily="2" charset="-78"/>
              </a:rPr>
              <a:t>. این محدوده مادون قرمز </a:t>
            </a:r>
            <a:r>
              <a:rPr lang="fa-IR" altLang="en-US" sz="1850" dirty="0" err="1">
                <a:latin typeface="Times New Roman" pitchFamily="18" charset="0"/>
                <a:cs typeface="B Nazanin" panose="00000400000000000000" pitchFamily="2" charset="-78"/>
              </a:rPr>
              <a:t>نزیک</a:t>
            </a:r>
            <a:r>
              <a:rPr lang="fa-IR" altLang="en-US" sz="1850" dirty="0">
                <a:latin typeface="Times New Roman" pitchFamily="18" charset="0"/>
                <a:cs typeface="B Nazanin" panose="00000400000000000000" pitchFamily="2" charset="-78"/>
              </a:rPr>
              <a:t> نام دارد. لکن در محدوده نور قرمز هم امکان تشخیص </a:t>
            </a:r>
            <a:r>
              <a:rPr lang="fa-IR" altLang="en-US" sz="1850" dirty="0" err="1">
                <a:latin typeface="Times New Roman" pitchFamily="18" charset="0"/>
                <a:cs typeface="B Nazanin" panose="00000400000000000000" pitchFamily="2" charset="-78"/>
              </a:rPr>
              <a:t>رگ‌ها</a:t>
            </a:r>
            <a:r>
              <a:rPr lang="fa-IR" altLang="en-US" sz="1850" dirty="0">
                <a:latin typeface="Times New Roman" pitchFamily="18" charset="0"/>
                <a:cs typeface="B Nazanin" panose="00000400000000000000" pitchFamily="2" charset="-78"/>
              </a:rPr>
              <a:t> و تصویر برداری از </a:t>
            </a:r>
            <a:r>
              <a:rPr lang="fa-IR" altLang="en-US" sz="1850" dirty="0" err="1">
                <a:latin typeface="Times New Roman" pitchFamily="18" charset="0"/>
                <a:cs typeface="B Nazanin" panose="00000400000000000000" pitchFamily="2" charset="-78"/>
              </a:rPr>
              <a:t>آن‌ها</a:t>
            </a:r>
            <a:r>
              <a:rPr lang="fa-IR" altLang="en-US" sz="1850" dirty="0">
                <a:latin typeface="Times New Roman" pitchFamily="18" charset="0"/>
                <a:cs typeface="B Nazanin" panose="00000400000000000000" pitchFamily="2" charset="-78"/>
              </a:rPr>
              <a:t> وجود دارد که در این پژوهش به جهت سادگی، به عنوان قدم اول تصویر برداری، از نور قرمز برای پیدا کردن محل </a:t>
            </a:r>
            <a:r>
              <a:rPr lang="fa-IR" altLang="en-US" sz="1850" dirty="0" err="1">
                <a:latin typeface="Times New Roman" pitchFamily="18" charset="0"/>
                <a:cs typeface="B Nazanin" panose="00000400000000000000" pitchFamily="2" charset="-78"/>
              </a:rPr>
              <a:t>رگ‌ها</a:t>
            </a:r>
            <a:r>
              <a:rPr lang="fa-IR" altLang="en-US" sz="1850" dirty="0">
                <a:latin typeface="Times New Roman" pitchFamily="18" charset="0"/>
                <a:cs typeface="B Nazanin" panose="00000400000000000000" pitchFamily="2" charset="-78"/>
              </a:rPr>
              <a:t> استفاده شده است. </a:t>
            </a:r>
          </a:p>
          <a:p>
            <a:pPr algn="just" rtl="1">
              <a:lnSpc>
                <a:spcPct val="95000"/>
              </a:lnSpc>
            </a:pPr>
            <a:endParaRPr lang="fa-IR" altLang="en-US" sz="1850"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endParaRPr lang="en-US" altLang="en-US" sz="1850" b="1" dirty="0">
              <a:latin typeface="Times New Roman" pitchFamily="18" charset="0"/>
              <a:cs typeface="B Nazanin" panose="00000400000000000000" pitchFamily="2" charset="-78"/>
            </a:endParaRPr>
          </a:p>
          <a:p>
            <a:pPr algn="just" rtl="1">
              <a:lnSpc>
                <a:spcPct val="95000"/>
              </a:lnSpc>
            </a:pPr>
            <a:r>
              <a:rPr lang="fa-IR" altLang="en-US" sz="1850" dirty="0">
                <a:latin typeface="Times New Roman" pitchFamily="18" charset="0"/>
                <a:cs typeface="B Nazanin" panose="00000400000000000000" pitchFamily="2" charset="-78"/>
              </a:rPr>
              <a:t>با استفاده از دستگاه </a:t>
            </a:r>
            <a:r>
              <a:rPr lang="fa-IR" altLang="en-US" sz="1850" dirty="0" err="1">
                <a:latin typeface="Times New Roman" pitchFamily="18" charset="0"/>
                <a:cs typeface="B Nazanin" panose="00000400000000000000" pitchFamily="2" charset="-78"/>
              </a:rPr>
              <a:t>رگ‌یاب</a:t>
            </a:r>
            <a:r>
              <a:rPr lang="fa-IR" altLang="en-US" sz="1850" dirty="0">
                <a:latin typeface="Times New Roman" pitchFamily="18" charset="0"/>
                <a:cs typeface="B Nazanin" panose="00000400000000000000" pitchFamily="2" charset="-78"/>
              </a:rPr>
              <a:t> که با نور قرمز کار </a:t>
            </a:r>
            <a:r>
              <a:rPr lang="fa-IR" altLang="en-US" sz="1850" dirty="0" err="1">
                <a:latin typeface="Times New Roman" pitchFamily="18" charset="0"/>
                <a:cs typeface="B Nazanin" panose="00000400000000000000" pitchFamily="2" charset="-78"/>
              </a:rPr>
              <a:t>می‌کند</a:t>
            </a:r>
            <a:r>
              <a:rPr lang="fa-IR" altLang="en-US" sz="1850" dirty="0">
                <a:latin typeface="Times New Roman" pitchFamily="18" charset="0"/>
                <a:cs typeface="B Nazanin" panose="00000400000000000000" pitchFamily="2" charset="-78"/>
              </a:rPr>
              <a:t> عروق </a:t>
            </a:r>
            <a:r>
              <a:rPr lang="fa-IR" altLang="en-US" sz="1850" dirty="0" err="1">
                <a:latin typeface="Times New Roman" pitchFamily="18" charset="0"/>
                <a:cs typeface="B Nazanin" panose="00000400000000000000" pitchFamily="2" charset="-78"/>
              </a:rPr>
              <a:t>سطحى</a:t>
            </a:r>
            <a:r>
              <a:rPr lang="fa-IR" altLang="en-US" sz="1850" dirty="0">
                <a:latin typeface="Times New Roman" pitchFamily="18" charset="0"/>
                <a:cs typeface="B Nazanin" panose="00000400000000000000" pitchFamily="2" charset="-78"/>
              </a:rPr>
              <a:t> که در عمق کمتر از</a:t>
            </a:r>
            <a:r>
              <a:rPr lang="en-US" altLang="en-US" sz="1850" dirty="0">
                <a:latin typeface="Times New Roman" pitchFamily="18" charset="0"/>
                <a:cs typeface="B Nazanin" panose="00000400000000000000" pitchFamily="2" charset="-78"/>
              </a:rPr>
              <a:t> mm </a:t>
            </a:r>
            <a:r>
              <a:rPr lang="fa-IR" altLang="en-US" sz="1850" dirty="0">
                <a:latin typeface="Times New Roman" pitchFamily="18" charset="0"/>
                <a:cs typeface="B Nazanin" panose="00000400000000000000" pitchFamily="2" charset="-78"/>
              </a:rPr>
              <a:t>۶ از سطح پوست قرار دارند به شکل </a:t>
            </a:r>
            <a:r>
              <a:rPr lang="fa-IR" altLang="en-US" sz="1850" dirty="0" err="1">
                <a:latin typeface="Times New Roman" pitchFamily="18" charset="0"/>
                <a:cs typeface="B Nazanin" panose="00000400000000000000" pitchFamily="2" charset="-78"/>
              </a:rPr>
              <a:t>سایه‌هاى</a:t>
            </a:r>
            <a:r>
              <a:rPr lang="fa-IR" altLang="en-US" sz="1850" dirty="0">
                <a:latin typeface="Times New Roman" pitchFamily="18" charset="0"/>
                <a:cs typeface="B Nazanin" panose="00000400000000000000" pitchFamily="2" charset="-78"/>
              </a:rPr>
              <a:t> تیره در یک </a:t>
            </a:r>
            <a:r>
              <a:rPr lang="en-US" altLang="en-US" sz="1850" dirty="0">
                <a:latin typeface="Times New Roman" pitchFamily="18" charset="0"/>
                <a:cs typeface="B Nazanin" panose="00000400000000000000" pitchFamily="2" charset="-78"/>
              </a:rPr>
              <a:t>background</a:t>
            </a:r>
            <a:r>
              <a:rPr lang="fa-IR" altLang="en-US" sz="1850" dirty="0">
                <a:latin typeface="Times New Roman" pitchFamily="18" charset="0"/>
                <a:cs typeface="B Nazanin" panose="00000400000000000000" pitchFamily="2" charset="-78"/>
              </a:rPr>
              <a:t> روشن مشاهده </a:t>
            </a:r>
            <a:r>
              <a:rPr lang="fa-IR" altLang="en-US" sz="1850" dirty="0" err="1">
                <a:latin typeface="Times New Roman" pitchFamily="18" charset="0"/>
                <a:cs typeface="B Nazanin" panose="00000400000000000000" pitchFamily="2" charset="-78"/>
              </a:rPr>
              <a:t>مى‌شوند</a:t>
            </a:r>
            <a:r>
              <a:rPr lang="fa-IR" altLang="en-US" sz="1850" dirty="0">
                <a:latin typeface="Times New Roman" pitchFamily="18" charset="0"/>
                <a:cs typeface="B Nazanin" panose="00000400000000000000" pitchFamily="2" charset="-78"/>
              </a:rPr>
              <a:t>. این مشاهده به وسیله دو فاکتور نوع نور و </a:t>
            </a:r>
            <a:r>
              <a:rPr lang="fa-IR" altLang="en-US" sz="1850" dirty="0" err="1">
                <a:latin typeface="Times New Roman" pitchFamily="18" charset="0"/>
                <a:cs typeface="B Nazanin" panose="00000400000000000000" pitchFamily="2" charset="-78"/>
              </a:rPr>
              <a:t>مشخصه‌هاى</a:t>
            </a:r>
            <a:r>
              <a:rPr lang="fa-IR" altLang="en-US" sz="1850" dirty="0">
                <a:latin typeface="Times New Roman" pitchFamily="18" charset="0"/>
                <a:cs typeface="B Nazanin" panose="00000400000000000000" pitchFamily="2" charset="-78"/>
              </a:rPr>
              <a:t> پوست امکان پذیر است. </a:t>
            </a:r>
            <a:r>
              <a:rPr lang="fa-IR" altLang="en-US" sz="1850" dirty="0" err="1">
                <a:latin typeface="Times New Roman" pitchFamily="18" charset="0"/>
                <a:cs typeface="B Nazanin" panose="00000400000000000000" pitchFamily="2" charset="-78"/>
              </a:rPr>
              <a:t>دستگاه‌های</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رگ‌یابی</a:t>
            </a:r>
            <a:r>
              <a:rPr lang="fa-IR" altLang="en-US" sz="1850" dirty="0">
                <a:latin typeface="Times New Roman" pitchFamily="18" charset="0"/>
                <a:cs typeface="B Nazanin" panose="00000400000000000000" pitchFamily="2" charset="-78"/>
              </a:rPr>
              <a:t> که با نور مادون قرمز کار </a:t>
            </a:r>
            <a:r>
              <a:rPr lang="fa-IR" altLang="en-US" sz="1850" dirty="0" err="1">
                <a:latin typeface="Times New Roman" pitchFamily="18" charset="0"/>
                <a:cs typeface="B Nazanin" panose="00000400000000000000" pitchFamily="2" charset="-78"/>
              </a:rPr>
              <a:t>می‌کنند</a:t>
            </a:r>
            <a:r>
              <a:rPr lang="fa-IR" altLang="en-US" sz="1850" dirty="0">
                <a:latin typeface="Times New Roman" pitchFamily="18" charset="0"/>
                <a:cs typeface="B Nazanin" panose="00000400000000000000" pitchFamily="2" charset="-78"/>
              </a:rPr>
              <a:t> قادر به نشان دادن عروق سطحی تا عمق </a:t>
            </a:r>
            <a:r>
              <a:rPr lang="fa-IR" altLang="en-US" sz="1850" dirty="0" err="1">
                <a:latin typeface="Times New Roman" pitchFamily="18" charset="0"/>
                <a:cs typeface="B Nazanin" panose="00000400000000000000" pitchFamily="2" charset="-78"/>
              </a:rPr>
              <a:t>حدودا</a:t>
            </a:r>
            <a:r>
              <a:rPr lang="fa-IR" altLang="en-US" sz="1850" dirty="0">
                <a:latin typeface="Times New Roman" pitchFamily="18" charset="0"/>
                <a:cs typeface="B Nazanin" panose="00000400000000000000" pitchFamily="2" charset="-78"/>
              </a:rPr>
              <a:t> </a:t>
            </a:r>
            <a:r>
              <a:rPr lang="en-US" altLang="en-US" sz="1850" dirty="0">
                <a:latin typeface="Times New Roman" pitchFamily="18" charset="0"/>
                <a:cs typeface="B Nazanin" panose="00000400000000000000" pitchFamily="2" charset="-78"/>
              </a:rPr>
              <a:t>mm </a:t>
            </a:r>
            <a:r>
              <a:rPr lang="fa-IR" altLang="en-US" sz="1850" dirty="0">
                <a:latin typeface="Times New Roman" pitchFamily="18" charset="0"/>
                <a:cs typeface="B Nazanin" panose="00000400000000000000" pitchFamily="2" charset="-78"/>
              </a:rPr>
              <a:t>۳ </a:t>
            </a:r>
            <a:r>
              <a:rPr lang="fa-IR" altLang="en-US" sz="1850" dirty="0" err="1">
                <a:latin typeface="Times New Roman" pitchFamily="18" charset="0"/>
                <a:cs typeface="B Nazanin" panose="00000400000000000000" pitchFamily="2" charset="-78"/>
              </a:rPr>
              <a:t>می‌باشند</a:t>
            </a:r>
            <a:r>
              <a:rPr lang="fa-IR" altLang="en-US" sz="1850" dirty="0">
                <a:latin typeface="Times New Roman" pitchFamily="18" charset="0"/>
                <a:cs typeface="B Nazanin" panose="00000400000000000000" pitchFamily="2" charset="-78"/>
              </a:rPr>
              <a:t>. به طور کلی با افزایش طول موج نور میزان تضعیف نور در بافت افزایش یافته و در نتیجه حداکثر عمقی که </a:t>
            </a:r>
            <a:r>
              <a:rPr lang="fa-IR" altLang="en-US" sz="1850" dirty="0" err="1">
                <a:latin typeface="Times New Roman" pitchFamily="18" charset="0"/>
                <a:cs typeface="B Nazanin" panose="00000400000000000000" pitchFamily="2" charset="-78"/>
              </a:rPr>
              <a:t>می‌توان</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رگ‌ها</a:t>
            </a:r>
            <a:r>
              <a:rPr lang="fa-IR" altLang="en-US" sz="1850" dirty="0">
                <a:latin typeface="Times New Roman" pitchFamily="18" charset="0"/>
                <a:cs typeface="B Nazanin" panose="00000400000000000000" pitchFamily="2" charset="-78"/>
              </a:rPr>
              <a:t> را مشاهده کرد کاهش </a:t>
            </a:r>
            <a:r>
              <a:rPr lang="fa-IR" altLang="en-US" sz="1850" dirty="0" err="1">
                <a:latin typeface="Times New Roman" pitchFamily="18" charset="0"/>
                <a:cs typeface="B Nazanin" panose="00000400000000000000" pitchFamily="2" charset="-78"/>
              </a:rPr>
              <a:t>می‌یابد</a:t>
            </a:r>
            <a:r>
              <a:rPr lang="fa-IR" altLang="en-US" sz="1850" dirty="0">
                <a:latin typeface="Times New Roman" pitchFamily="18" charset="0"/>
                <a:cs typeface="B Nazanin" panose="00000400000000000000" pitchFamily="2" charset="-78"/>
              </a:rPr>
              <a:t>.</a:t>
            </a:r>
            <a:endParaRPr lang="en-US" altLang="en-US" sz="1850"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endParaRPr>
          </a:p>
        </p:txBody>
      </p:sp>
      <p:sp>
        <p:nvSpPr>
          <p:cNvPr id="24" name="Text Box 36"/>
          <p:cNvSpPr txBox="1">
            <a:spLocks noChangeArrowheads="1"/>
          </p:cNvSpPr>
          <p:nvPr/>
        </p:nvSpPr>
        <p:spPr bwMode="auto">
          <a:xfrm>
            <a:off x="11284263" y="22076238"/>
            <a:ext cx="9257566" cy="129808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defTabSz="488950" eaLnBrk="0" hangingPunct="0">
              <a:defRPr sz="6900">
                <a:solidFill>
                  <a:schemeClr val="tx1"/>
                </a:solidFill>
                <a:latin typeface="Arial" charset="0"/>
              </a:defRPr>
            </a:lvl1pPr>
            <a:lvl2pPr marL="742950" indent="-285750" defTabSz="488950" eaLnBrk="0" hangingPunct="0">
              <a:defRPr sz="6900">
                <a:solidFill>
                  <a:schemeClr val="tx1"/>
                </a:solidFill>
                <a:latin typeface="Arial" charset="0"/>
              </a:defRPr>
            </a:lvl2pPr>
            <a:lvl3pPr marL="1143000" indent="-228600" defTabSz="488950" eaLnBrk="0" hangingPunct="0">
              <a:defRPr sz="6900">
                <a:solidFill>
                  <a:schemeClr val="tx1"/>
                </a:solidFill>
                <a:latin typeface="Arial" charset="0"/>
              </a:defRPr>
            </a:lvl3pPr>
            <a:lvl4pPr marL="1600200" indent="-228600" defTabSz="488950" eaLnBrk="0" hangingPunct="0">
              <a:defRPr sz="6900">
                <a:solidFill>
                  <a:schemeClr val="tx1"/>
                </a:solidFill>
                <a:latin typeface="Arial" charset="0"/>
              </a:defRPr>
            </a:lvl4pPr>
            <a:lvl5pPr marL="2057400" indent="-228600" defTabSz="488950" eaLnBrk="0" hangingPunct="0">
              <a:defRPr sz="6900">
                <a:solidFill>
                  <a:schemeClr val="tx1"/>
                </a:solidFill>
                <a:latin typeface="Arial" charset="0"/>
              </a:defRPr>
            </a:lvl5pPr>
            <a:lvl6pPr marL="2514600" indent="-228600" algn="ctr" defTabSz="488950" eaLnBrk="0" fontAlgn="base" hangingPunct="0">
              <a:spcBef>
                <a:spcPct val="0"/>
              </a:spcBef>
              <a:spcAft>
                <a:spcPct val="0"/>
              </a:spcAft>
              <a:defRPr sz="6900">
                <a:solidFill>
                  <a:schemeClr val="tx1"/>
                </a:solidFill>
                <a:latin typeface="Arial" charset="0"/>
              </a:defRPr>
            </a:lvl6pPr>
            <a:lvl7pPr marL="2971800" indent="-228600" algn="ctr" defTabSz="488950" eaLnBrk="0" fontAlgn="base" hangingPunct="0">
              <a:spcBef>
                <a:spcPct val="0"/>
              </a:spcBef>
              <a:spcAft>
                <a:spcPct val="0"/>
              </a:spcAft>
              <a:defRPr sz="6900">
                <a:solidFill>
                  <a:schemeClr val="tx1"/>
                </a:solidFill>
                <a:latin typeface="Arial" charset="0"/>
              </a:defRPr>
            </a:lvl7pPr>
            <a:lvl8pPr marL="3429000" indent="-228600" algn="ctr" defTabSz="488950" eaLnBrk="0" fontAlgn="base" hangingPunct="0">
              <a:spcBef>
                <a:spcPct val="0"/>
              </a:spcBef>
              <a:spcAft>
                <a:spcPct val="0"/>
              </a:spcAft>
              <a:defRPr sz="6900">
                <a:solidFill>
                  <a:schemeClr val="tx1"/>
                </a:solidFill>
                <a:latin typeface="Arial" charset="0"/>
              </a:defRPr>
            </a:lvl8pPr>
            <a:lvl9pPr marL="3886200" indent="-228600" algn="ctr" defTabSz="488950" eaLnBrk="0" fontAlgn="base" hangingPunct="0">
              <a:spcBef>
                <a:spcPct val="0"/>
              </a:spcBef>
              <a:spcAft>
                <a:spcPct val="0"/>
              </a:spcAft>
              <a:defRPr sz="6900">
                <a:solidFill>
                  <a:schemeClr val="tx1"/>
                </a:solidFill>
                <a:latin typeface="Arial" charset="0"/>
              </a:defRPr>
            </a:lvl9pPr>
          </a:lstStyle>
          <a:p>
            <a:pPr algn="r" rtl="1"/>
            <a:endParaRPr lang="fa-IR" altLang="en-US" sz="2102" dirty="0">
              <a:latin typeface="Times New Roman" pitchFamily="18" charset="0"/>
              <a:cs typeface="B Nazanin" panose="00000400000000000000" pitchFamily="2" charset="-78"/>
            </a:endParaRPr>
          </a:p>
          <a:p>
            <a:pPr algn="just" rtl="1"/>
            <a:r>
              <a:rPr lang="fa-IR" altLang="en-US" sz="2102" dirty="0">
                <a:latin typeface="Times New Roman" pitchFamily="18" charset="0"/>
                <a:cs typeface="B Nazanin" panose="00000400000000000000" pitchFamily="2" charset="-78"/>
              </a:rPr>
              <a:t>برای ساخت دستگاه </a:t>
            </a:r>
            <a:r>
              <a:rPr lang="fa-IR" altLang="en-US" sz="2102" dirty="0" err="1">
                <a:latin typeface="Times New Roman" pitchFamily="18" charset="0"/>
                <a:cs typeface="B Nazanin" panose="00000400000000000000" pitchFamily="2" charset="-78"/>
              </a:rPr>
              <a:t>رگ‌یاب</a:t>
            </a:r>
            <a:r>
              <a:rPr lang="fa-IR" altLang="en-US" sz="2102" dirty="0">
                <a:latin typeface="Times New Roman" pitchFamily="18" charset="0"/>
                <a:cs typeface="B Nazanin" panose="00000400000000000000" pitchFamily="2" charset="-78"/>
              </a:rPr>
              <a:t> در ابتدا تنها از</a:t>
            </a:r>
            <a:r>
              <a:rPr lang="en-US" altLang="en-US" sz="2102" dirty="0">
                <a:latin typeface="Times New Roman" pitchFamily="18" charset="0"/>
                <a:cs typeface="B Nazanin" panose="00000400000000000000" pitchFamily="2" charset="-78"/>
              </a:rPr>
              <a:t>LED </a:t>
            </a:r>
            <a:r>
              <a:rPr lang="fa-IR" altLang="en-US" sz="2102" dirty="0">
                <a:latin typeface="Times New Roman" pitchFamily="18" charset="0"/>
                <a:cs typeface="B Nazanin" panose="00000400000000000000" pitchFamily="2" charset="-78"/>
              </a:rPr>
              <a:t>های قرمز و در ساخت سری دوم از</a:t>
            </a:r>
            <a:r>
              <a:rPr lang="en-US" altLang="en-US" sz="2102" dirty="0">
                <a:latin typeface="Times New Roman" pitchFamily="18" charset="0"/>
                <a:cs typeface="B Nazanin" panose="00000400000000000000" pitchFamily="2" charset="-78"/>
              </a:rPr>
              <a:t>LED </a:t>
            </a:r>
            <a:r>
              <a:rPr lang="fa-IR" altLang="en-US" sz="2102" dirty="0">
                <a:latin typeface="Times New Roman" pitchFamily="18" charset="0"/>
                <a:cs typeface="B Nazanin" panose="00000400000000000000" pitchFamily="2" charset="-78"/>
              </a:rPr>
              <a:t>های قرمز و زرد به صورت همزمان برای به وجود آمدن امکان دستیابی به نور نارنجی استفاده شد. برای سادگی و ارزان بودن تغذیه مدار از دو باتری قلمی استفاده و برای کنترل میزان جریان عبوری از هر</a:t>
            </a:r>
            <a:r>
              <a:rPr lang="en-US" altLang="en-US" sz="2102" dirty="0">
                <a:latin typeface="Times New Roman" pitchFamily="18" charset="0"/>
                <a:cs typeface="B Nazanin" panose="00000400000000000000" pitchFamily="2" charset="-78"/>
              </a:rPr>
              <a:t>LED </a:t>
            </a:r>
            <a:r>
              <a:rPr lang="fa-IR" altLang="en-US" sz="2102" dirty="0">
                <a:latin typeface="Times New Roman" pitchFamily="18" charset="0"/>
                <a:cs typeface="B Nazanin" panose="00000400000000000000" pitchFamily="2" charset="-78"/>
              </a:rPr>
              <a:t> </a:t>
            </a:r>
            <a:r>
              <a:rPr lang="fa-IR" altLang="en-US" sz="2102" dirty="0" err="1">
                <a:latin typeface="Times New Roman" pitchFamily="18" charset="0"/>
                <a:cs typeface="B Nazanin" panose="00000400000000000000" pitchFamily="2" charset="-78"/>
              </a:rPr>
              <a:t>مقاومت‌های</a:t>
            </a:r>
            <a:r>
              <a:rPr lang="fa-IR" altLang="en-US" sz="2102" dirty="0">
                <a:latin typeface="Times New Roman" pitchFamily="18" charset="0"/>
                <a:cs typeface="B Nazanin" panose="00000400000000000000" pitchFamily="2" charset="-78"/>
              </a:rPr>
              <a:t> متناسب را با </a:t>
            </a:r>
            <a:r>
              <a:rPr lang="fa-IR" altLang="en-US" sz="2102" dirty="0" err="1">
                <a:latin typeface="Times New Roman" pitchFamily="18" charset="0"/>
                <a:cs typeface="B Nazanin" panose="00000400000000000000" pitchFamily="2" charset="-78"/>
              </a:rPr>
              <a:t>آن‌ها</a:t>
            </a:r>
            <a:r>
              <a:rPr lang="fa-IR" altLang="en-US" sz="2102" dirty="0">
                <a:latin typeface="Times New Roman" pitchFamily="18" charset="0"/>
                <a:cs typeface="B Nazanin" panose="00000400000000000000" pitchFamily="2" charset="-78"/>
              </a:rPr>
              <a:t> سری کردیم. با قرار دادن یک کلید امکان روشن و خاموش کردن</a:t>
            </a:r>
            <a:r>
              <a:rPr lang="en-US" altLang="en-US" sz="2102" dirty="0">
                <a:latin typeface="Times New Roman" pitchFamily="18" charset="0"/>
                <a:cs typeface="B Nazanin" panose="00000400000000000000" pitchFamily="2" charset="-78"/>
              </a:rPr>
              <a:t>LED </a:t>
            </a:r>
            <a:r>
              <a:rPr lang="fa-IR" altLang="en-US" sz="2102" dirty="0">
                <a:latin typeface="Times New Roman" pitchFamily="18" charset="0"/>
                <a:cs typeface="B Nazanin" panose="00000400000000000000" pitchFamily="2" charset="-78"/>
              </a:rPr>
              <a:t>ها و تغییر حالت بین خاموش، نور قرمز، نور زرد، نور نارنجی (قرمز و زرد به صورت همزمان) فراهم شد.</a:t>
            </a:r>
          </a:p>
          <a:p>
            <a:pPr algn="just" rtl="1"/>
            <a:r>
              <a:rPr lang="fa-IR" altLang="en-US" sz="2102" dirty="0">
                <a:latin typeface="Times New Roman" pitchFamily="18" charset="0"/>
                <a:cs typeface="B Nazanin" panose="00000400000000000000" pitchFamily="2" charset="-78"/>
              </a:rPr>
              <a:t>طراحی دستگاه به تقریبا مشابه یک نیم بیضی انجام شد تا امکان دیده شدن رگ از فضای بین</a:t>
            </a:r>
            <a:r>
              <a:rPr lang="en-US" altLang="en-US" sz="2102" dirty="0">
                <a:latin typeface="Times New Roman" pitchFamily="18" charset="0"/>
                <a:cs typeface="B Nazanin" panose="00000400000000000000" pitchFamily="2" charset="-78"/>
              </a:rPr>
              <a:t>LED </a:t>
            </a:r>
            <a:r>
              <a:rPr lang="fa-IR" altLang="en-US" sz="2102" dirty="0">
                <a:latin typeface="Times New Roman" pitchFamily="18" charset="0"/>
                <a:cs typeface="B Nazanin" panose="00000400000000000000" pitchFamily="2" charset="-78"/>
              </a:rPr>
              <a:t>ها راحت باشد. همچنین نحوه قرار دادن </a:t>
            </a:r>
            <a:r>
              <a:rPr lang="en-US" altLang="en-US" sz="2102" dirty="0">
                <a:latin typeface="Times New Roman" pitchFamily="18" charset="0"/>
                <a:cs typeface="B Nazanin" panose="00000400000000000000" pitchFamily="2" charset="-78"/>
              </a:rPr>
              <a:t>LED</a:t>
            </a:r>
            <a:r>
              <a:rPr lang="fa-IR" altLang="en-US" sz="2102" dirty="0">
                <a:latin typeface="Times New Roman" pitchFamily="18" charset="0"/>
                <a:cs typeface="B Nazanin" panose="00000400000000000000" pitchFamily="2" charset="-78"/>
              </a:rPr>
              <a:t>ها به گونه تنظیم شد که فاصله بین </a:t>
            </a:r>
            <a:r>
              <a:rPr lang="fa-IR" altLang="en-US" sz="2102" dirty="0" err="1">
                <a:latin typeface="Times New Roman" pitchFamily="18" charset="0"/>
                <a:cs typeface="B Nazanin" panose="00000400000000000000" pitchFamily="2" charset="-78"/>
              </a:rPr>
              <a:t>آن‌ها</a:t>
            </a:r>
            <a:r>
              <a:rPr lang="fa-IR" altLang="en-US" sz="2102" dirty="0">
                <a:latin typeface="Times New Roman" pitchFamily="18" charset="0"/>
                <a:cs typeface="B Nazanin" panose="00000400000000000000" pitchFamily="2" charset="-78"/>
              </a:rPr>
              <a:t> کمترین مقدار ممکن باشد که هم ابعاد دستگاه در حد امکان کوچک باشد و هم اینکه با داشتن فضای محدود بتوان به بیشترین شدت نور ممکن دست یافت.</a:t>
            </a:r>
          </a:p>
          <a:p>
            <a:pPr algn="just" rtl="1"/>
            <a:r>
              <a:rPr lang="fa-IR" altLang="en-US" sz="2102" dirty="0">
                <a:latin typeface="Times New Roman" pitchFamily="18" charset="0"/>
                <a:cs typeface="B Nazanin" panose="00000400000000000000" pitchFamily="2" charset="-78"/>
              </a:rPr>
              <a:t>پس از ساخت دستگاه در نرم افزار </a:t>
            </a:r>
            <a:r>
              <a:rPr lang="en-US" altLang="en-US" sz="2102" dirty="0">
                <a:latin typeface="Times New Roman" pitchFamily="18" charset="0"/>
                <a:cs typeface="B Nazanin" panose="00000400000000000000" pitchFamily="2" charset="-78"/>
              </a:rPr>
              <a:t>MATLAB</a:t>
            </a:r>
            <a:r>
              <a:rPr lang="fa-IR" altLang="en-US" sz="2102" dirty="0">
                <a:latin typeface="Times New Roman" pitchFamily="18" charset="0"/>
                <a:cs typeface="B Nazanin" panose="00000400000000000000" pitchFamily="2" charset="-78"/>
              </a:rPr>
              <a:t> یک کد برای </a:t>
            </a:r>
            <a:r>
              <a:rPr lang="fa-IR" altLang="en-US" sz="2102" dirty="0" err="1">
                <a:latin typeface="Times New Roman" pitchFamily="18" charset="0"/>
                <a:cs typeface="B Nazanin" panose="00000400000000000000" pitchFamily="2" charset="-78"/>
              </a:rPr>
              <a:t>مکان‌یابی</a:t>
            </a:r>
            <a:r>
              <a:rPr lang="fa-IR" altLang="en-US" sz="2102" dirty="0">
                <a:latin typeface="Times New Roman" pitchFamily="18" charset="0"/>
                <a:cs typeface="B Nazanin" panose="00000400000000000000" pitchFamily="2" charset="-78"/>
              </a:rPr>
              <a:t> رگ در تصاویر مختلف گرفته شده از افراد متفاوت نوشته شد که شامل فیلتر کردن تصویر و سپس </a:t>
            </a:r>
            <a:r>
              <a:rPr lang="fa-IR" altLang="en-US" sz="2102" dirty="0" err="1">
                <a:latin typeface="Times New Roman" pitchFamily="18" charset="0"/>
                <a:cs typeface="B Nazanin" panose="00000400000000000000" pitchFamily="2" charset="-78"/>
              </a:rPr>
              <a:t>مکان‌یابی</a:t>
            </a:r>
            <a:r>
              <a:rPr lang="fa-IR" altLang="en-US" sz="2102" dirty="0">
                <a:latin typeface="Times New Roman" pitchFamily="18" charset="0"/>
                <a:cs typeface="B Nazanin" panose="00000400000000000000" pitchFamily="2" charset="-78"/>
              </a:rPr>
              <a:t> رگ یکبار با استفاده از تصویر سیاه و سفید به دست آمده از تصویر اصلی و بار دیگر با استفاده از استخراج رنگ قرمز تصویر است. سپس با تست دستگاه بر روی 10 دختر 20 تا 24 ساله و تصویر برداری با دوربین 16 </a:t>
            </a:r>
            <a:r>
              <a:rPr lang="fa-IR" altLang="en-US" sz="2102" dirty="0" err="1">
                <a:latin typeface="Times New Roman" pitchFamily="18" charset="0"/>
                <a:cs typeface="B Nazanin" panose="00000400000000000000" pitchFamily="2" charset="-78"/>
              </a:rPr>
              <a:t>مگاپیکسل</a:t>
            </a:r>
            <a:r>
              <a:rPr lang="fa-IR" altLang="en-US" sz="2102" dirty="0">
                <a:latin typeface="Times New Roman" pitchFamily="18" charset="0"/>
                <a:cs typeface="B Nazanin" panose="00000400000000000000" pitchFamily="2" charset="-78"/>
              </a:rPr>
              <a:t> از </a:t>
            </a:r>
            <a:r>
              <a:rPr lang="fa-IR" altLang="en-US" sz="2102" dirty="0" err="1">
                <a:latin typeface="Times New Roman" pitchFamily="18" charset="0"/>
                <a:cs typeface="B Nazanin" panose="00000400000000000000" pitchFamily="2" charset="-78"/>
              </a:rPr>
              <a:t>رگ‌های</a:t>
            </a:r>
            <a:r>
              <a:rPr lang="fa-IR" altLang="en-US" sz="2102" dirty="0">
                <a:latin typeface="Times New Roman" pitchFamily="18" charset="0"/>
                <a:cs typeface="B Nazanin" panose="00000400000000000000" pitchFamily="2" charset="-78"/>
              </a:rPr>
              <a:t> </a:t>
            </a:r>
            <a:r>
              <a:rPr lang="fa-IR" altLang="en-US" sz="2102" dirty="0" err="1">
                <a:latin typeface="Times New Roman" pitchFamily="18" charset="0"/>
                <a:cs typeface="B Nazanin" panose="00000400000000000000" pitchFamily="2" charset="-78"/>
              </a:rPr>
              <a:t>آن‌ها</a:t>
            </a:r>
            <a:r>
              <a:rPr lang="fa-IR" altLang="en-US" sz="2102" dirty="0">
                <a:latin typeface="Times New Roman" pitchFamily="18" charset="0"/>
                <a:cs typeface="B Nazanin" panose="00000400000000000000" pitchFamily="2" charset="-78"/>
              </a:rPr>
              <a:t> و سپس اجرا کد بر روی تصاویر اخذ شده صحت کار انجام شده مورد بررسی قرار گرفت.</a:t>
            </a:r>
            <a:endParaRPr lang="en-US" altLang="en-US" sz="2102" dirty="0">
              <a:latin typeface="Times New Roman" pitchFamily="18" charset="0"/>
              <a:cs typeface="B Nazanin" panose="00000400000000000000" pitchFamily="2" charset="-78"/>
            </a:endParaRPr>
          </a:p>
          <a:p>
            <a:pPr algn="just" rtl="1"/>
            <a:r>
              <a:rPr lang="fa-IR" altLang="en-US" sz="2102" dirty="0">
                <a:latin typeface="Times New Roman" pitchFamily="18" charset="0"/>
                <a:cs typeface="B Nazanin" panose="00000400000000000000" pitchFamily="2" charset="-78"/>
              </a:rPr>
              <a:t>برای کار کردن با این تصاویر در </a:t>
            </a:r>
            <a:r>
              <a:rPr lang="fa-IR" altLang="en-US" sz="2102" dirty="0" err="1">
                <a:latin typeface="Times New Roman" pitchFamily="18" charset="0"/>
                <a:cs typeface="B Nazanin" panose="00000400000000000000" pitchFamily="2" charset="-78"/>
              </a:rPr>
              <a:t>نرم‌افزار</a:t>
            </a:r>
            <a:r>
              <a:rPr lang="fa-IR" altLang="en-US" sz="2102" dirty="0">
                <a:latin typeface="Times New Roman" pitchFamily="18" charset="0"/>
                <a:cs typeface="B Nazanin" panose="00000400000000000000" pitchFamily="2" charset="-78"/>
              </a:rPr>
              <a:t> </a:t>
            </a:r>
            <a:r>
              <a:rPr lang="en-US" altLang="en-US" sz="2102" dirty="0">
                <a:latin typeface="Times New Roman" pitchFamily="18" charset="0"/>
                <a:cs typeface="B Nazanin" panose="00000400000000000000" pitchFamily="2" charset="-78"/>
              </a:rPr>
              <a:t>MATLAB</a:t>
            </a:r>
            <a:r>
              <a:rPr lang="fa-IR" altLang="en-US" sz="2102" dirty="0">
                <a:latin typeface="Times New Roman" pitchFamily="18" charset="0"/>
                <a:cs typeface="B Nazanin" panose="00000400000000000000" pitchFamily="2" charset="-78"/>
              </a:rPr>
              <a:t> نیاز است که ابتدا تصویر</a:t>
            </a:r>
            <a:r>
              <a:rPr lang="en-US" altLang="en-US" sz="2102" dirty="0">
                <a:latin typeface="Times New Roman" pitchFamily="18" charset="0"/>
                <a:cs typeface="B Nazanin" panose="00000400000000000000" pitchFamily="2" charset="-78"/>
              </a:rPr>
              <a:t>RGB </a:t>
            </a:r>
            <a:r>
              <a:rPr lang="fa-IR" altLang="en-US" sz="2102" dirty="0">
                <a:latin typeface="Times New Roman" pitchFamily="18" charset="0"/>
                <a:cs typeface="B Nazanin" panose="00000400000000000000" pitchFamily="2" charset="-78"/>
              </a:rPr>
              <a:t> ای که در اختیار داریم را به یک رنگ تبدیل کنیم. یعنی یا تصویر سیاه و سفید را از روی تصویر اصلی استخراج کرده و یا یکی از </a:t>
            </a:r>
            <a:r>
              <a:rPr lang="fa-IR" altLang="en-US" sz="2102" dirty="0" err="1">
                <a:latin typeface="Times New Roman" pitchFamily="18" charset="0"/>
                <a:cs typeface="B Nazanin" panose="00000400000000000000" pitchFamily="2" charset="-78"/>
              </a:rPr>
              <a:t>رنگ‌های</a:t>
            </a:r>
            <a:r>
              <a:rPr lang="fa-IR" altLang="en-US" sz="2102" dirty="0">
                <a:latin typeface="Times New Roman" pitchFamily="18" charset="0"/>
                <a:cs typeface="B Nazanin" panose="00000400000000000000" pitchFamily="2" charset="-78"/>
              </a:rPr>
              <a:t> قرمز، آبی یا سبز را جدا کنیم. با توجه به اینکه برای یافتن رگ از نور قرمز رنگ استفاده شده است، منطقی است که در صورت تمایل برای جدا کردن یک رنگ از تصویر و انجام عملیات </a:t>
            </a:r>
            <a:r>
              <a:rPr lang="fa-IR" altLang="en-US" sz="2102" dirty="0" err="1">
                <a:latin typeface="Times New Roman" pitchFamily="18" charset="0"/>
                <a:cs typeface="B Nazanin" panose="00000400000000000000" pitchFamily="2" charset="-78"/>
              </a:rPr>
              <a:t>پردازشی</a:t>
            </a:r>
            <a:r>
              <a:rPr lang="fa-IR" altLang="en-US" sz="2102" dirty="0">
                <a:latin typeface="Times New Roman" pitchFamily="18" charset="0"/>
                <a:cs typeface="B Nazanin" panose="00000400000000000000" pitchFamily="2" charset="-78"/>
              </a:rPr>
              <a:t> روی آن، رنگ قرمز جدا گردد. در این پژوهش کلیه عملیات پیش پردازش، پردازش و بخش بندی هم بر روی تصویر سیاه و سفید استخراج شده از روی تصویر اصلی و هم بر روی تصویری که تنها دارای رنگ قرمز تصویر اصلی است انجام شد و نتایج این دو پردازش با هم مقایسه گردید.</a:t>
            </a:r>
          </a:p>
          <a:p>
            <a:pPr algn="just"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r>
              <a:rPr lang="fa-IR" altLang="en-US" sz="2102" dirty="0">
                <a:latin typeface="Times New Roman" pitchFamily="18" charset="0"/>
                <a:cs typeface="B Nazanin" panose="00000400000000000000" pitchFamily="2" charset="-78"/>
              </a:rPr>
              <a:t> </a:t>
            </a:r>
          </a:p>
        </p:txBody>
      </p:sp>
      <p:sp>
        <p:nvSpPr>
          <p:cNvPr id="25" name="Text Box 19"/>
          <p:cNvSpPr txBox="1">
            <a:spLocks noChangeArrowheads="1"/>
          </p:cNvSpPr>
          <p:nvPr/>
        </p:nvSpPr>
        <p:spPr bwMode="auto">
          <a:xfrm>
            <a:off x="832608" y="13154403"/>
            <a:ext cx="9290933" cy="692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algn="r" rtl="1"/>
            <a:endParaRPr lang="fa-IR" altLang="en-US" sz="5549" dirty="0">
              <a:latin typeface="Times New Roman" pitchFamily="18" charset="0"/>
              <a:cs typeface="B Nazanin" panose="00000400000000000000" pitchFamily="2" charset="-78"/>
            </a:endParaRPr>
          </a:p>
          <a:p>
            <a:pPr algn="r" rtl="1"/>
            <a:endParaRPr lang="en-US" altLang="en-US" sz="5549"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a:p>
            <a:pPr algn="r" rtl="1"/>
            <a:r>
              <a:rPr lang="fa-IR" altLang="en-US" sz="5549" dirty="0">
                <a:latin typeface="Times New Roman" pitchFamily="18" charset="0"/>
                <a:cs typeface="B Nazanin" panose="00000400000000000000" pitchFamily="2" charset="-78"/>
              </a:rPr>
              <a:t> </a:t>
            </a:r>
          </a:p>
        </p:txBody>
      </p:sp>
      <p:sp>
        <p:nvSpPr>
          <p:cNvPr id="29" name="Text Box 11"/>
          <p:cNvSpPr txBox="1">
            <a:spLocks noChangeArrowheads="1"/>
          </p:cNvSpPr>
          <p:nvPr/>
        </p:nvSpPr>
        <p:spPr bwMode="auto">
          <a:xfrm>
            <a:off x="2936142" y="21121643"/>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5802" b="1" dirty="0">
                <a:cs typeface="B Titr" panose="00000700000000000000" pitchFamily="2" charset="-78"/>
              </a:rPr>
              <a:t>جمع بندی</a:t>
            </a:r>
            <a:endParaRPr lang="en-US" altLang="en-US" sz="5802" b="1" dirty="0">
              <a:cs typeface="B Titr" panose="00000700000000000000" pitchFamily="2" charset="-78"/>
            </a:endParaRPr>
          </a:p>
        </p:txBody>
      </p:sp>
      <p:sp>
        <p:nvSpPr>
          <p:cNvPr id="30" name="Text Box 40"/>
          <p:cNvSpPr txBox="1">
            <a:spLocks noChangeArrowheads="1"/>
          </p:cNvSpPr>
          <p:nvPr/>
        </p:nvSpPr>
        <p:spPr bwMode="auto">
          <a:xfrm>
            <a:off x="768569" y="22583757"/>
            <a:ext cx="9349661" cy="516585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defTabSz="488950" eaLnBrk="0" hangingPunct="0">
              <a:defRPr sz="6900">
                <a:solidFill>
                  <a:schemeClr val="tx1"/>
                </a:solidFill>
                <a:latin typeface="Arial" charset="0"/>
              </a:defRPr>
            </a:lvl1pPr>
            <a:lvl2pPr marL="742950" indent="-285750" defTabSz="488950" eaLnBrk="0" hangingPunct="0">
              <a:defRPr sz="6900">
                <a:solidFill>
                  <a:schemeClr val="tx1"/>
                </a:solidFill>
                <a:latin typeface="Arial" charset="0"/>
              </a:defRPr>
            </a:lvl2pPr>
            <a:lvl3pPr marL="1143000" indent="-228600" defTabSz="488950" eaLnBrk="0" hangingPunct="0">
              <a:defRPr sz="6900">
                <a:solidFill>
                  <a:schemeClr val="tx1"/>
                </a:solidFill>
                <a:latin typeface="Arial" charset="0"/>
              </a:defRPr>
            </a:lvl3pPr>
            <a:lvl4pPr marL="1600200" indent="-228600" defTabSz="488950" eaLnBrk="0" hangingPunct="0">
              <a:defRPr sz="6900">
                <a:solidFill>
                  <a:schemeClr val="tx1"/>
                </a:solidFill>
                <a:latin typeface="Arial" charset="0"/>
              </a:defRPr>
            </a:lvl4pPr>
            <a:lvl5pPr marL="2057400" indent="-228600" defTabSz="488950" eaLnBrk="0" hangingPunct="0">
              <a:defRPr sz="6900">
                <a:solidFill>
                  <a:schemeClr val="tx1"/>
                </a:solidFill>
                <a:latin typeface="Arial" charset="0"/>
              </a:defRPr>
            </a:lvl5pPr>
            <a:lvl6pPr marL="2514600" indent="-228600" algn="ctr" defTabSz="488950" eaLnBrk="0" fontAlgn="base" hangingPunct="0">
              <a:spcBef>
                <a:spcPct val="0"/>
              </a:spcBef>
              <a:spcAft>
                <a:spcPct val="0"/>
              </a:spcAft>
              <a:defRPr sz="6900">
                <a:solidFill>
                  <a:schemeClr val="tx1"/>
                </a:solidFill>
                <a:latin typeface="Arial" charset="0"/>
              </a:defRPr>
            </a:lvl6pPr>
            <a:lvl7pPr marL="2971800" indent="-228600" algn="ctr" defTabSz="488950" eaLnBrk="0" fontAlgn="base" hangingPunct="0">
              <a:spcBef>
                <a:spcPct val="0"/>
              </a:spcBef>
              <a:spcAft>
                <a:spcPct val="0"/>
              </a:spcAft>
              <a:defRPr sz="6900">
                <a:solidFill>
                  <a:schemeClr val="tx1"/>
                </a:solidFill>
                <a:latin typeface="Arial" charset="0"/>
              </a:defRPr>
            </a:lvl7pPr>
            <a:lvl8pPr marL="3429000" indent="-228600" algn="ctr" defTabSz="488950" eaLnBrk="0" fontAlgn="base" hangingPunct="0">
              <a:spcBef>
                <a:spcPct val="0"/>
              </a:spcBef>
              <a:spcAft>
                <a:spcPct val="0"/>
              </a:spcAft>
              <a:defRPr sz="6900">
                <a:solidFill>
                  <a:schemeClr val="tx1"/>
                </a:solidFill>
                <a:latin typeface="Arial" charset="0"/>
              </a:defRPr>
            </a:lvl8pPr>
            <a:lvl9pPr marL="3886200" indent="-228600" algn="ctr" defTabSz="488950" eaLnBrk="0" fontAlgn="base" hangingPunct="0">
              <a:spcBef>
                <a:spcPct val="0"/>
              </a:spcBef>
              <a:spcAft>
                <a:spcPct val="0"/>
              </a:spcAft>
              <a:defRPr sz="6900">
                <a:solidFill>
                  <a:schemeClr val="tx1"/>
                </a:solidFill>
                <a:latin typeface="Arial" charset="0"/>
              </a:defRPr>
            </a:lvl9pPr>
          </a:lstStyle>
          <a:p>
            <a:pPr algn="just" rtl="1"/>
            <a:r>
              <a:rPr lang="fa-IR" altLang="en-US" sz="1850" dirty="0">
                <a:latin typeface="Times New Roman" pitchFamily="18" charset="0"/>
                <a:cs typeface="B Nazanin" panose="00000400000000000000" pitchFamily="2" charset="-78"/>
              </a:rPr>
              <a:t>نتایج پیش پردازش و </a:t>
            </a:r>
            <a:r>
              <a:rPr lang="fa-IR" altLang="en-US" sz="1850" dirty="0" err="1">
                <a:latin typeface="Times New Roman" pitchFamily="18" charset="0"/>
                <a:cs typeface="B Nazanin" panose="00000400000000000000" pitchFamily="2" charset="-78"/>
              </a:rPr>
              <a:t>پردازش‌های</a:t>
            </a:r>
            <a:r>
              <a:rPr lang="fa-IR" altLang="en-US" sz="1850" dirty="0">
                <a:latin typeface="Times New Roman" pitchFamily="18" charset="0"/>
                <a:cs typeface="B Nazanin" panose="00000400000000000000" pitchFamily="2" charset="-78"/>
              </a:rPr>
              <a:t> انجام شده بر روی تصاویر اخذ شده از رگ دست در حالتی که تنها </a:t>
            </a:r>
            <a:r>
              <a:rPr lang="en-US" altLang="en-US" sz="1850" dirty="0">
                <a:latin typeface="Times New Roman" pitchFamily="18" charset="0"/>
                <a:cs typeface="B Nazanin" panose="00000400000000000000" pitchFamily="2" charset="-78"/>
              </a:rPr>
              <a:t>LED </a:t>
            </a:r>
            <a:r>
              <a:rPr lang="fa-IR" altLang="en-US" sz="1850" dirty="0">
                <a:latin typeface="Times New Roman" pitchFamily="18" charset="0"/>
                <a:cs typeface="B Nazanin" panose="00000400000000000000" pitchFamily="2" charset="-78"/>
              </a:rPr>
              <a:t>های قرمز روشن بودند و همچنین در حالتی که هر دو سری </a:t>
            </a:r>
            <a:r>
              <a:rPr lang="en-US" altLang="en-US" sz="1850" dirty="0">
                <a:latin typeface="Times New Roman" pitchFamily="18" charset="0"/>
                <a:cs typeface="B Nazanin" panose="00000400000000000000" pitchFamily="2" charset="-78"/>
              </a:rPr>
              <a:t>LED </a:t>
            </a:r>
            <a:r>
              <a:rPr lang="fa-IR" altLang="en-US" sz="1850" dirty="0">
                <a:latin typeface="Times New Roman" pitchFamily="18" charset="0"/>
                <a:cs typeface="B Nazanin" panose="00000400000000000000" pitchFamily="2" charset="-78"/>
              </a:rPr>
              <a:t>های قرمز و زرد </a:t>
            </a:r>
            <a:r>
              <a:rPr lang="fa-IR" altLang="en-US" sz="1850" dirty="0" err="1">
                <a:latin typeface="Times New Roman" pitchFamily="18" charset="0"/>
                <a:cs typeface="B Nazanin" panose="00000400000000000000" pitchFamily="2" charset="-78"/>
              </a:rPr>
              <a:t>هم‌زمان</a:t>
            </a:r>
            <a:r>
              <a:rPr lang="fa-IR" altLang="en-US" sz="1850" dirty="0">
                <a:latin typeface="Times New Roman" pitchFamily="18" charset="0"/>
                <a:cs typeface="B Nazanin" panose="00000400000000000000" pitchFamily="2" charset="-78"/>
              </a:rPr>
              <a:t> با هم روشن بودند آورده شد و در هر مورد عملیات </a:t>
            </a:r>
            <a:r>
              <a:rPr lang="fa-IR" altLang="en-US" sz="1850" dirty="0" err="1">
                <a:latin typeface="Times New Roman" pitchFamily="18" charset="0"/>
                <a:cs typeface="B Nazanin" panose="00000400000000000000" pitchFamily="2" charset="-78"/>
              </a:rPr>
              <a:t>پردازشی</a:t>
            </a:r>
            <a:r>
              <a:rPr lang="fa-IR" altLang="en-US" sz="1850" dirty="0">
                <a:latin typeface="Times New Roman" pitchFamily="18" charset="0"/>
                <a:cs typeface="B Nazanin" panose="00000400000000000000" pitchFamily="2" charset="-78"/>
              </a:rPr>
              <a:t> یکبار بر روی تصویر سیاه و سفید استخراج شده از روی تصویر اصلی و بار دیگر بر روی تصویری که تنها رنگ قرمز تصویر اصلی را داشت پیاده شد و نتایج آن ها با هم مقایسه گردید.</a:t>
            </a:r>
          </a:p>
          <a:p>
            <a:pPr algn="just" rtl="1"/>
            <a:r>
              <a:rPr lang="fa-IR" altLang="en-US" sz="1850" dirty="0">
                <a:latin typeface="Times New Roman" pitchFamily="18" charset="0"/>
                <a:cs typeface="B Nazanin" panose="00000400000000000000" pitchFamily="2" charset="-78"/>
              </a:rPr>
              <a:t>ساختار کلی این پژوهش به این صورت است که پس از اخذ تصویر، یک سری عملیات </a:t>
            </a:r>
            <a:r>
              <a:rPr lang="fa-IR" altLang="en-US" sz="1850" dirty="0" err="1">
                <a:latin typeface="Times New Roman" pitchFamily="18" charset="0"/>
                <a:cs typeface="B Nazanin" panose="00000400000000000000" pitchFamily="2" charset="-78"/>
              </a:rPr>
              <a:t>پیش‌پردازشی</a:t>
            </a:r>
            <a:r>
              <a:rPr lang="fa-IR" altLang="en-US" sz="1850" dirty="0">
                <a:latin typeface="Times New Roman" pitchFamily="18" charset="0"/>
                <a:cs typeface="B Nazanin" panose="00000400000000000000" pitchFamily="2" charset="-78"/>
              </a:rPr>
              <a:t> و </a:t>
            </a:r>
            <a:r>
              <a:rPr lang="fa-IR" altLang="en-US" sz="1850" dirty="0" err="1">
                <a:latin typeface="Times New Roman" pitchFamily="18" charset="0"/>
                <a:cs typeface="B Nazanin" panose="00000400000000000000" pitchFamily="2" charset="-78"/>
              </a:rPr>
              <a:t>پردازشی</a:t>
            </a:r>
            <a:r>
              <a:rPr lang="fa-IR" altLang="en-US" sz="1850" dirty="0">
                <a:latin typeface="Times New Roman" pitchFamily="18" charset="0"/>
                <a:cs typeface="B Nazanin" panose="00000400000000000000" pitchFamily="2" charset="-78"/>
              </a:rPr>
              <a:t> بر روی تصویر انجام </a:t>
            </a:r>
            <a:r>
              <a:rPr lang="fa-IR" altLang="en-US" sz="1850" dirty="0" err="1">
                <a:latin typeface="Times New Roman" pitchFamily="18" charset="0"/>
                <a:cs typeface="B Nazanin" panose="00000400000000000000" pitchFamily="2" charset="-78"/>
              </a:rPr>
              <a:t>می‌شود</a:t>
            </a:r>
            <a:r>
              <a:rPr lang="fa-IR" altLang="en-US" sz="1850" dirty="0">
                <a:latin typeface="Times New Roman" pitchFamily="18" charset="0"/>
                <a:cs typeface="B Nazanin" panose="00000400000000000000" pitchFamily="2" charset="-78"/>
              </a:rPr>
              <a:t> و پس از یافتن محل رگ، حاشیه آن نمایش داده </a:t>
            </a:r>
            <a:r>
              <a:rPr lang="fa-IR" altLang="en-US" sz="1850" dirty="0" err="1">
                <a:latin typeface="Times New Roman" pitchFamily="18" charset="0"/>
                <a:cs typeface="B Nazanin" panose="00000400000000000000" pitchFamily="2" charset="-78"/>
              </a:rPr>
              <a:t>می‌شود</a:t>
            </a:r>
            <a:r>
              <a:rPr lang="fa-IR" altLang="en-US" sz="1850" dirty="0">
                <a:latin typeface="Times New Roman" pitchFamily="18" charset="0"/>
                <a:cs typeface="B Nazanin" panose="00000400000000000000" pitchFamily="2" charset="-78"/>
              </a:rPr>
              <a:t>. در مرحله </a:t>
            </a:r>
            <a:r>
              <a:rPr lang="fa-IR" altLang="en-US" sz="1850" dirty="0" err="1">
                <a:latin typeface="Times New Roman" pitchFamily="18" charset="0"/>
                <a:cs typeface="B Nazanin" panose="00000400000000000000" pitchFamily="2" charset="-78"/>
              </a:rPr>
              <a:t>پیش‌پردازشی</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داده‌های</a:t>
            </a:r>
            <a:r>
              <a:rPr lang="fa-IR" altLang="en-US" sz="1850" dirty="0">
                <a:latin typeface="Times New Roman" pitchFamily="18" charset="0"/>
                <a:cs typeface="B Nazanin" panose="00000400000000000000" pitchFamily="2" charset="-78"/>
              </a:rPr>
              <a:t> اضافی تصویر دور ریخته </a:t>
            </a:r>
            <a:r>
              <a:rPr lang="fa-IR" altLang="en-US" sz="1850" dirty="0" err="1">
                <a:latin typeface="Times New Roman" pitchFamily="18" charset="0"/>
                <a:cs typeface="B Nazanin" panose="00000400000000000000" pitchFamily="2" charset="-78"/>
              </a:rPr>
              <a:t>می‌شود</a:t>
            </a:r>
            <a:r>
              <a:rPr lang="fa-IR" altLang="en-US" sz="1850" dirty="0">
                <a:latin typeface="Times New Roman" pitchFamily="18" charset="0"/>
                <a:cs typeface="B Nazanin" panose="00000400000000000000" pitchFamily="2" charset="-78"/>
              </a:rPr>
              <a:t>، به روش </a:t>
            </a:r>
            <a:r>
              <a:rPr lang="en-US" altLang="en-US" sz="1850" dirty="0">
                <a:latin typeface="Times New Roman" pitchFamily="18" charset="0"/>
                <a:cs typeface="B Nazanin" panose="00000400000000000000" pitchFamily="2" charset="-78"/>
              </a:rPr>
              <a:t>moving average</a:t>
            </a:r>
            <a:r>
              <a:rPr lang="fa-IR" altLang="en-US" sz="1850" dirty="0">
                <a:latin typeface="Times New Roman" pitchFamily="18" charset="0"/>
                <a:cs typeface="B Nazanin" panose="00000400000000000000" pitchFamily="2" charset="-78"/>
              </a:rPr>
              <a:t> </a:t>
            </a:r>
            <a:r>
              <a:rPr lang="fa-IR" altLang="en-US" sz="1850" dirty="0" err="1">
                <a:latin typeface="Times New Roman" pitchFamily="18" charset="0"/>
                <a:cs typeface="B Nazanin" panose="00000400000000000000" pitchFamily="2" charset="-78"/>
              </a:rPr>
              <a:t>نویز</a:t>
            </a:r>
            <a:r>
              <a:rPr lang="fa-IR" altLang="en-US" sz="1850" dirty="0">
                <a:latin typeface="Times New Roman" pitchFamily="18" charset="0"/>
                <a:cs typeface="B Nazanin" panose="00000400000000000000" pitchFamily="2" charset="-78"/>
              </a:rPr>
              <a:t> آن کم </a:t>
            </a:r>
            <a:r>
              <a:rPr lang="fa-IR" altLang="en-US" sz="1850" dirty="0" err="1">
                <a:latin typeface="Times New Roman" pitchFamily="18" charset="0"/>
                <a:cs typeface="B Nazanin" panose="00000400000000000000" pitchFamily="2" charset="-78"/>
              </a:rPr>
              <a:t>می‌شود</a:t>
            </a:r>
            <a:r>
              <a:rPr lang="fa-IR" altLang="en-US" sz="1850" dirty="0">
                <a:latin typeface="Times New Roman" pitchFamily="18" charset="0"/>
                <a:cs typeface="B Nazanin" panose="00000400000000000000" pitchFamily="2" charset="-78"/>
              </a:rPr>
              <a:t> و تصویر با یک فیلتر </a:t>
            </a:r>
            <a:r>
              <a:rPr lang="fa-IR" altLang="en-US" sz="1850" dirty="0" err="1">
                <a:latin typeface="Times New Roman" pitchFamily="18" charset="0"/>
                <a:cs typeface="B Nazanin" panose="00000400000000000000" pitchFamily="2" charset="-78"/>
              </a:rPr>
              <a:t>بالاگذر</a:t>
            </a:r>
            <a:r>
              <a:rPr lang="fa-IR" altLang="en-US" sz="1850" dirty="0">
                <a:latin typeface="Times New Roman" pitchFamily="18" charset="0"/>
                <a:cs typeface="B Nazanin" panose="00000400000000000000" pitchFamily="2" charset="-78"/>
              </a:rPr>
              <a:t> فیلتر و </a:t>
            </a:r>
            <a:r>
              <a:rPr lang="fa-IR" altLang="en-US" sz="1850" dirty="0" err="1">
                <a:latin typeface="Times New Roman" pitchFamily="18" charset="0"/>
                <a:cs typeface="B Nazanin" panose="00000400000000000000" pitchFamily="2" charset="-78"/>
              </a:rPr>
              <a:t>لبه‌های</a:t>
            </a:r>
            <a:r>
              <a:rPr lang="fa-IR" altLang="en-US" sz="1850" dirty="0">
                <a:latin typeface="Times New Roman" pitchFamily="18" charset="0"/>
                <a:cs typeface="B Nazanin" panose="00000400000000000000" pitchFamily="2" charset="-78"/>
              </a:rPr>
              <a:t> آن نرم </a:t>
            </a:r>
            <a:r>
              <a:rPr lang="fa-IR" altLang="en-US" sz="1850" dirty="0" err="1">
                <a:latin typeface="Times New Roman" pitchFamily="18" charset="0"/>
                <a:cs typeface="B Nazanin" panose="00000400000000000000" pitchFamily="2" charset="-78"/>
              </a:rPr>
              <a:t>می‌شود</a:t>
            </a:r>
            <a:r>
              <a:rPr lang="fa-IR" altLang="en-US" sz="1850" dirty="0">
                <a:latin typeface="Times New Roman" pitchFamily="18" charset="0"/>
                <a:cs typeface="B Nazanin" panose="00000400000000000000" pitchFamily="2" charset="-78"/>
              </a:rPr>
              <a:t>. سپس در قسمت </a:t>
            </a:r>
            <a:r>
              <a:rPr lang="fa-IR" altLang="en-US" sz="1850" dirty="0" err="1">
                <a:latin typeface="Times New Roman" pitchFamily="18" charset="0"/>
                <a:cs typeface="B Nazanin" panose="00000400000000000000" pitchFamily="2" charset="-78"/>
              </a:rPr>
              <a:t>پردازشی</a:t>
            </a:r>
            <a:r>
              <a:rPr lang="fa-IR" altLang="en-US" sz="1850" dirty="0">
                <a:latin typeface="Times New Roman" pitchFamily="18" charset="0"/>
                <a:cs typeface="B Nazanin" panose="00000400000000000000" pitchFamily="2" charset="-78"/>
              </a:rPr>
              <a:t> مکان دقیق رگ پیدا و </a:t>
            </a:r>
            <a:r>
              <a:rPr lang="fa-IR" altLang="en-US" sz="1850" dirty="0" err="1">
                <a:latin typeface="Times New Roman" pitchFamily="18" charset="0"/>
                <a:cs typeface="B Nazanin" panose="00000400000000000000" pitchFamily="2" charset="-78"/>
              </a:rPr>
              <a:t>حاشیه‌ی</a:t>
            </a:r>
            <a:r>
              <a:rPr lang="fa-IR" altLang="en-US" sz="1850" dirty="0">
                <a:latin typeface="Times New Roman" pitchFamily="18" charset="0"/>
                <a:cs typeface="B Nazanin" panose="00000400000000000000" pitchFamily="2" charset="-78"/>
              </a:rPr>
              <a:t> آن نمایش داده </a:t>
            </a:r>
            <a:r>
              <a:rPr lang="fa-IR" altLang="en-US" sz="1850" dirty="0" err="1">
                <a:latin typeface="Times New Roman" pitchFamily="18" charset="0"/>
                <a:cs typeface="B Nazanin" panose="00000400000000000000" pitchFamily="2" charset="-78"/>
              </a:rPr>
              <a:t>می‌شود</a:t>
            </a:r>
            <a:r>
              <a:rPr lang="fa-IR" altLang="en-US" sz="1850" dirty="0">
                <a:latin typeface="Times New Roman" pitchFamily="18" charset="0"/>
                <a:cs typeface="B Nazanin" panose="00000400000000000000" pitchFamily="2" charset="-78"/>
              </a:rPr>
              <a:t>.</a:t>
            </a:r>
          </a:p>
          <a:p>
            <a:pPr algn="just" rtl="1"/>
            <a:r>
              <a:rPr lang="fa-IR" altLang="en-US" sz="1850" dirty="0">
                <a:latin typeface="Times New Roman" pitchFamily="18" charset="0"/>
                <a:cs typeface="B Nazanin" panose="00000400000000000000" pitchFamily="2" charset="-78"/>
              </a:rPr>
              <a:t>مطابق آنچه که مشاهده شد در حالت کلی تصویری که در آن</a:t>
            </a:r>
            <a:r>
              <a:rPr lang="en-US" altLang="en-US" sz="1850" dirty="0">
                <a:latin typeface="Times New Roman" pitchFamily="18" charset="0"/>
                <a:cs typeface="B Nazanin" panose="00000400000000000000" pitchFamily="2" charset="-78"/>
              </a:rPr>
              <a:t>LED </a:t>
            </a:r>
            <a:r>
              <a:rPr lang="fa-IR" altLang="en-US" sz="1850" dirty="0">
                <a:latin typeface="Times New Roman" pitchFamily="18" charset="0"/>
                <a:cs typeface="B Nazanin" panose="00000400000000000000" pitchFamily="2" charset="-78"/>
              </a:rPr>
              <a:t>های قرمز و زرد با هم روشن بودند، </a:t>
            </a:r>
            <a:r>
              <a:rPr lang="fa-IR" altLang="en-US" sz="1850" dirty="0" err="1">
                <a:latin typeface="Times New Roman" pitchFamily="18" charset="0"/>
                <a:cs typeface="B Nazanin" panose="00000400000000000000" pitchFamily="2" charset="-78"/>
              </a:rPr>
              <a:t>رگ‌های</a:t>
            </a:r>
            <a:r>
              <a:rPr lang="fa-IR" altLang="en-US" sz="1850" dirty="0">
                <a:latin typeface="Times New Roman" pitchFamily="18" charset="0"/>
                <a:cs typeface="B Nazanin" panose="00000400000000000000" pitchFamily="2" charset="-78"/>
              </a:rPr>
              <a:t> سطحی خیلی بهتر و </a:t>
            </a:r>
            <a:r>
              <a:rPr lang="fa-IR" altLang="en-US" sz="1850" dirty="0" err="1">
                <a:latin typeface="Times New Roman" pitchFamily="18" charset="0"/>
                <a:cs typeface="B Nazanin" panose="00000400000000000000" pitchFamily="2" charset="-78"/>
              </a:rPr>
              <a:t>واضح‌تر</a:t>
            </a:r>
            <a:r>
              <a:rPr lang="fa-IR" altLang="en-US" sz="1850" dirty="0">
                <a:latin typeface="Times New Roman" pitchFamily="18" charset="0"/>
                <a:cs typeface="B Nazanin" panose="00000400000000000000" pitchFamily="2" charset="-78"/>
              </a:rPr>
              <a:t> نشان داده </a:t>
            </a:r>
            <a:r>
              <a:rPr lang="fa-IR" altLang="en-US" sz="1850" dirty="0" err="1">
                <a:latin typeface="Times New Roman" pitchFamily="18" charset="0"/>
                <a:cs typeface="B Nazanin" panose="00000400000000000000" pitchFamily="2" charset="-78"/>
              </a:rPr>
              <a:t>می‌شد</a:t>
            </a:r>
            <a:r>
              <a:rPr lang="fa-IR" altLang="en-US" sz="1850" dirty="0">
                <a:latin typeface="Times New Roman" pitchFamily="18" charset="0"/>
                <a:cs typeface="B Nazanin" panose="00000400000000000000" pitchFamily="2" charset="-78"/>
              </a:rPr>
              <a:t>. به علاوه در انجام پردازش بر روی تصاویر، تصاویری که به دست آمده از رنگ قرمز تصویر اصلی بودند، خروجی </a:t>
            </a:r>
            <a:r>
              <a:rPr lang="fa-IR" altLang="en-US" sz="1850" dirty="0" err="1">
                <a:latin typeface="Times New Roman" pitchFamily="18" charset="0"/>
                <a:cs typeface="B Nazanin" panose="00000400000000000000" pitchFamily="2" charset="-78"/>
              </a:rPr>
              <a:t>دقیق‌تری</a:t>
            </a:r>
            <a:r>
              <a:rPr lang="fa-IR" altLang="en-US" sz="1850" dirty="0">
                <a:latin typeface="Times New Roman" pitchFamily="18" charset="0"/>
                <a:cs typeface="B Nazanin" panose="00000400000000000000" pitchFamily="2" charset="-78"/>
              </a:rPr>
              <a:t> نسبت به تصاویر سیاه و سفید داشتند. به این ترتیب حالت بهینه برای انجام عملیات </a:t>
            </a:r>
            <a:r>
              <a:rPr lang="fa-IR" altLang="en-US" sz="1850" dirty="0" err="1">
                <a:latin typeface="Times New Roman" pitchFamily="18" charset="0"/>
                <a:cs typeface="B Nazanin" panose="00000400000000000000" pitchFamily="2" charset="-78"/>
              </a:rPr>
              <a:t>رگ‌یابی</a:t>
            </a:r>
            <a:r>
              <a:rPr lang="fa-IR" altLang="en-US" sz="1850" dirty="0">
                <a:latin typeface="Times New Roman" pitchFamily="18" charset="0"/>
                <a:cs typeface="B Nazanin" panose="00000400000000000000" pitchFamily="2" charset="-78"/>
              </a:rPr>
              <a:t> به دست آمد.</a:t>
            </a:r>
          </a:p>
          <a:p>
            <a:pPr algn="r" rtl="1"/>
            <a:r>
              <a:rPr lang="fa-IR" altLang="en-US" sz="1850" dirty="0">
                <a:latin typeface="Times New Roman" pitchFamily="18" charset="0"/>
                <a:cs typeface="B Nazanin" panose="00000400000000000000" pitchFamily="2" charset="-78"/>
              </a:rPr>
              <a:t> </a:t>
            </a: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fa-IR" altLang="en-US" sz="1850" dirty="0">
              <a:latin typeface="Times New Roman" pitchFamily="18" charset="0"/>
              <a:cs typeface="B Nazanin" panose="00000400000000000000" pitchFamily="2" charset="-78"/>
            </a:endParaRPr>
          </a:p>
        </p:txBody>
      </p:sp>
      <p:sp>
        <p:nvSpPr>
          <p:cNvPr id="31" name="Text Box 27"/>
          <p:cNvSpPr txBox="1">
            <a:spLocks noChangeArrowheads="1"/>
          </p:cNvSpPr>
          <p:nvPr/>
        </p:nvSpPr>
        <p:spPr bwMode="auto">
          <a:xfrm>
            <a:off x="3510903" y="26156913"/>
            <a:ext cx="4009476" cy="73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4372" dirty="0">
                <a:cs typeface="B Titr" panose="00000700000000000000" pitchFamily="2" charset="-78"/>
              </a:rPr>
              <a:t>مراجع</a:t>
            </a:r>
            <a:endParaRPr lang="en-US" altLang="en-US" sz="4372" dirty="0">
              <a:cs typeface="B Titr" panose="00000700000000000000" pitchFamily="2" charset="-78"/>
            </a:endParaRPr>
          </a:p>
        </p:txBody>
      </p:sp>
      <p:sp>
        <p:nvSpPr>
          <p:cNvPr id="32" name="Text Box 38"/>
          <p:cNvSpPr txBox="1">
            <a:spLocks noChangeArrowheads="1"/>
          </p:cNvSpPr>
          <p:nvPr/>
        </p:nvSpPr>
        <p:spPr bwMode="auto">
          <a:xfrm>
            <a:off x="1148962" y="27088089"/>
            <a:ext cx="8922553" cy="22050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marL="273050" indent="-273050" defTabSz="488950" eaLnBrk="0" hangingPunct="0">
              <a:defRPr sz="6900">
                <a:solidFill>
                  <a:schemeClr val="tx1"/>
                </a:solidFill>
                <a:latin typeface="Arial" charset="0"/>
              </a:defRPr>
            </a:lvl1pPr>
            <a:lvl2pPr marL="517525" indent="-273050" defTabSz="488950" eaLnBrk="0" hangingPunct="0">
              <a:defRPr sz="6900">
                <a:solidFill>
                  <a:schemeClr val="tx1"/>
                </a:solidFill>
                <a:latin typeface="Arial" charset="0"/>
              </a:defRPr>
            </a:lvl2pPr>
            <a:lvl3pPr marL="762000" indent="-273050" defTabSz="488950" eaLnBrk="0" hangingPunct="0">
              <a:defRPr sz="6900">
                <a:solidFill>
                  <a:schemeClr val="tx1"/>
                </a:solidFill>
                <a:latin typeface="Arial" charset="0"/>
              </a:defRPr>
            </a:lvl3pPr>
            <a:lvl4pPr marL="1003300" indent="-273050" defTabSz="488950" eaLnBrk="0" hangingPunct="0">
              <a:defRPr sz="6900">
                <a:solidFill>
                  <a:schemeClr val="tx1"/>
                </a:solidFill>
                <a:latin typeface="Arial" charset="0"/>
              </a:defRPr>
            </a:lvl4pPr>
            <a:lvl5pPr marL="1247775" indent="-274638" defTabSz="488950" eaLnBrk="0" hangingPunct="0">
              <a:defRPr sz="6900">
                <a:solidFill>
                  <a:schemeClr val="tx1"/>
                </a:solidFill>
                <a:latin typeface="Arial" charset="0"/>
              </a:defRPr>
            </a:lvl5pPr>
            <a:lvl6pPr marL="1704975" indent="-274638" algn="ctr" defTabSz="488950" eaLnBrk="0" fontAlgn="base" hangingPunct="0">
              <a:spcBef>
                <a:spcPct val="0"/>
              </a:spcBef>
              <a:spcAft>
                <a:spcPct val="0"/>
              </a:spcAft>
              <a:defRPr sz="6900">
                <a:solidFill>
                  <a:schemeClr val="tx1"/>
                </a:solidFill>
                <a:latin typeface="Arial" charset="0"/>
              </a:defRPr>
            </a:lvl6pPr>
            <a:lvl7pPr marL="2162175" indent="-274638" algn="ctr" defTabSz="488950" eaLnBrk="0" fontAlgn="base" hangingPunct="0">
              <a:spcBef>
                <a:spcPct val="0"/>
              </a:spcBef>
              <a:spcAft>
                <a:spcPct val="0"/>
              </a:spcAft>
              <a:defRPr sz="6900">
                <a:solidFill>
                  <a:schemeClr val="tx1"/>
                </a:solidFill>
                <a:latin typeface="Arial" charset="0"/>
              </a:defRPr>
            </a:lvl7pPr>
            <a:lvl8pPr marL="2619375" indent="-274638" algn="ctr" defTabSz="488950" eaLnBrk="0" fontAlgn="base" hangingPunct="0">
              <a:spcBef>
                <a:spcPct val="0"/>
              </a:spcBef>
              <a:spcAft>
                <a:spcPct val="0"/>
              </a:spcAft>
              <a:defRPr sz="6900">
                <a:solidFill>
                  <a:schemeClr val="tx1"/>
                </a:solidFill>
                <a:latin typeface="Arial" charset="0"/>
              </a:defRPr>
            </a:lvl8pPr>
            <a:lvl9pPr marL="3076575" indent="-274638" algn="ctr" defTabSz="488950" eaLnBrk="0" fontAlgn="base" hangingPunct="0">
              <a:spcBef>
                <a:spcPct val="0"/>
              </a:spcBef>
              <a:spcAft>
                <a:spcPct val="0"/>
              </a:spcAft>
              <a:defRPr sz="6900">
                <a:solidFill>
                  <a:schemeClr val="tx1"/>
                </a:solidFill>
                <a:latin typeface="Arial" charset="0"/>
              </a:defRPr>
            </a:lvl9pPr>
          </a:lstStyle>
          <a:p>
            <a:pPr algn="just">
              <a:lnSpc>
                <a:spcPct val="95000"/>
              </a:lnSpc>
              <a:buFontTx/>
              <a:buAutoNum type="arabicPeriod"/>
            </a:pPr>
            <a:r>
              <a:rPr lang="en-US" altLang="en-US" sz="1850" b="1" dirty="0">
                <a:latin typeface="Times New Roman" pitchFamily="18" charset="0"/>
              </a:rPr>
              <a:t>F. Matthews, B. A. </a:t>
            </a:r>
            <a:r>
              <a:rPr lang="en-US" altLang="en-US" sz="1850" b="1" dirty="0" err="1">
                <a:latin typeface="Times New Roman" pitchFamily="18" charset="0"/>
              </a:rPr>
              <a:t>Pearlmutter</a:t>
            </a:r>
            <a:r>
              <a:rPr lang="en-US" altLang="en-US" sz="1850" b="1" dirty="0">
                <a:latin typeface="Times New Roman" pitchFamily="18" charset="0"/>
              </a:rPr>
              <a:t>, T. E. Ward, C. </a:t>
            </a:r>
            <a:r>
              <a:rPr lang="en-US" altLang="en-US" sz="1850" b="1" dirty="0" err="1">
                <a:latin typeface="Times New Roman" pitchFamily="18" charset="0"/>
              </a:rPr>
              <a:t>Soraghan</a:t>
            </a:r>
            <a:r>
              <a:rPr lang="en-US" altLang="en-US" sz="1850" b="1" dirty="0">
                <a:latin typeface="Times New Roman" pitchFamily="18" charset="0"/>
              </a:rPr>
              <a:t>, and C. Markham, "Hemodynamics for brain-computer interfaces," Signal Processing Magazine, IEEE, vol. 25, pp. 87-94, 2008</a:t>
            </a:r>
            <a:r>
              <a:rPr lang="fa-IR" altLang="en-US" sz="1850" b="1" dirty="0">
                <a:latin typeface="Times New Roman" pitchFamily="18" charset="0"/>
              </a:rPr>
              <a:t>. </a:t>
            </a:r>
          </a:p>
          <a:p>
            <a:pPr algn="just">
              <a:lnSpc>
                <a:spcPct val="95000"/>
              </a:lnSpc>
              <a:buFontTx/>
              <a:buAutoNum type="arabicPeriod"/>
            </a:pPr>
            <a:r>
              <a:rPr lang="en-US" altLang="en-US" sz="1850" b="1" dirty="0">
                <a:latin typeface="Times New Roman" pitchFamily="18" charset="0"/>
              </a:rPr>
              <a:t>R. Varna, S. D. </a:t>
            </a:r>
            <a:r>
              <a:rPr lang="en-US" altLang="en-US" sz="1850" b="1" dirty="0" err="1">
                <a:latin typeface="Times New Roman" pitchFamily="18" charset="0"/>
              </a:rPr>
              <a:t>Sahane</a:t>
            </a:r>
            <a:r>
              <a:rPr lang="en-US" altLang="en-US" sz="1850" b="1" dirty="0">
                <a:latin typeface="Times New Roman" pitchFamily="18" charset="0"/>
              </a:rPr>
              <a:t>, S. S. </a:t>
            </a:r>
            <a:r>
              <a:rPr lang="en-US" altLang="en-US" sz="1850" b="1" dirty="0" err="1">
                <a:latin typeface="Times New Roman" pitchFamily="18" charset="0"/>
              </a:rPr>
              <a:t>Thkre</a:t>
            </a:r>
            <a:r>
              <a:rPr lang="en-US" altLang="en-US" sz="1850" b="1" dirty="0">
                <a:latin typeface="Times New Roman" pitchFamily="18" charset="0"/>
              </a:rPr>
              <a:t>, “Infrared </a:t>
            </a:r>
            <a:r>
              <a:rPr lang="en-US" altLang="en-US" sz="1850" b="1" dirty="0" err="1">
                <a:latin typeface="Times New Roman" pitchFamily="18" charset="0"/>
              </a:rPr>
              <a:t>Veinviewer</a:t>
            </a:r>
            <a:r>
              <a:rPr lang="en-US" altLang="en-US" sz="1850" b="1" dirty="0">
                <a:latin typeface="Times New Roman" pitchFamily="18" charset="0"/>
              </a:rPr>
              <a:t>,” International Journal Of Engineering And Technology, vol. 2, issue. 1, 2014.</a:t>
            </a:r>
            <a:endParaRPr lang="fa-IR" altLang="en-US" sz="1850" b="1" dirty="0">
              <a:latin typeface="Times New Roman" pitchFamily="18" charset="0"/>
            </a:endParaRPr>
          </a:p>
          <a:p>
            <a:pPr algn="just">
              <a:lnSpc>
                <a:spcPct val="95000"/>
              </a:lnSpc>
              <a:buFontTx/>
              <a:buAutoNum type="arabicPeriod"/>
            </a:pPr>
            <a:r>
              <a:rPr lang="en-US" altLang="en-US" sz="1850" b="1" dirty="0">
                <a:latin typeface="Times New Roman" pitchFamily="18" charset="0"/>
              </a:rPr>
              <a:t>L. A. </a:t>
            </a:r>
            <a:r>
              <a:rPr lang="en-US" altLang="en-US" sz="1850" b="1" dirty="0" err="1">
                <a:latin typeface="Times New Roman" pitchFamily="18" charset="0"/>
              </a:rPr>
              <a:t>Sordillo</a:t>
            </a:r>
            <a:r>
              <a:rPr lang="en-US" altLang="en-US" sz="1850" b="1" dirty="0">
                <a:latin typeface="Times New Roman" pitchFamily="18" charset="0"/>
              </a:rPr>
              <a:t>, Y. Pu, S. </a:t>
            </a:r>
            <a:r>
              <a:rPr lang="en-US" altLang="en-US" sz="1850" b="1" dirty="0" err="1">
                <a:latin typeface="Times New Roman" pitchFamily="18" charset="0"/>
              </a:rPr>
              <a:t>Pratavieira</a:t>
            </a:r>
            <a:r>
              <a:rPr lang="en-US" altLang="en-US" sz="1850" b="1" dirty="0">
                <a:latin typeface="Times New Roman" pitchFamily="18" charset="0"/>
              </a:rPr>
              <a:t>, Y. </a:t>
            </a:r>
            <a:r>
              <a:rPr lang="en-US" altLang="en-US" sz="1850" b="1" dirty="0" err="1">
                <a:latin typeface="Times New Roman" pitchFamily="18" charset="0"/>
              </a:rPr>
              <a:t>Budansky</a:t>
            </a:r>
            <a:r>
              <a:rPr lang="en-US" altLang="en-US" sz="1850" b="1" dirty="0">
                <a:latin typeface="Times New Roman" pitchFamily="18" charset="0"/>
              </a:rPr>
              <a:t>, and R. R. </a:t>
            </a:r>
            <a:r>
              <a:rPr lang="en-US" altLang="en-US" sz="1850" b="1" dirty="0" err="1">
                <a:latin typeface="Times New Roman" pitchFamily="18" charset="0"/>
              </a:rPr>
              <a:t>Alfano</a:t>
            </a:r>
            <a:r>
              <a:rPr lang="en-US" altLang="en-US" sz="1850" b="1" dirty="0">
                <a:latin typeface="Times New Roman" pitchFamily="18" charset="0"/>
              </a:rPr>
              <a:t>, “Deep optical imaging of tissue using the second and third near-infrared spectral windows,” Journal of Biomedical Optics, vol. 19, May 2014.</a:t>
            </a:r>
          </a:p>
        </p:txBody>
      </p:sp>
      <p:sp>
        <p:nvSpPr>
          <p:cNvPr id="21" name="Text Box 14">
            <a:extLst>
              <a:ext uri="{FF2B5EF4-FFF2-40B4-BE49-F238E27FC236}">
                <a16:creationId xmlns:a16="http://schemas.microsoft.com/office/drawing/2014/main" id="{01DABB05-E7AB-4023-8DD6-017559C0696C}"/>
              </a:ext>
            </a:extLst>
          </p:cNvPr>
          <p:cNvSpPr txBox="1">
            <a:spLocks noChangeArrowheads="1"/>
          </p:cNvSpPr>
          <p:nvPr/>
        </p:nvSpPr>
        <p:spPr bwMode="auto">
          <a:xfrm>
            <a:off x="2049780" y="716215"/>
            <a:ext cx="17122139" cy="544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6600" b="1" dirty="0">
                <a:cs typeface="B Titr" panose="00000700000000000000" pitchFamily="2" charset="-78"/>
              </a:rPr>
              <a:t>طراحی و ساخت سیستم نمایش عروق خونی در داخل بافت با استفاده از پردازش تصاویر حاصل از نور قرمز</a:t>
            </a:r>
            <a:br>
              <a:rPr lang="fa-IR" altLang="en-US" sz="6600" b="1" dirty="0">
                <a:cs typeface="B Titr" panose="00000700000000000000" pitchFamily="2" charset="-78"/>
              </a:rPr>
            </a:br>
            <a:br>
              <a:rPr lang="fa-IR" altLang="en-US" sz="2000" b="1" dirty="0">
                <a:cs typeface="B Titr" panose="00000700000000000000" pitchFamily="2" charset="-78"/>
              </a:rPr>
            </a:br>
            <a:r>
              <a:rPr lang="fa-IR" altLang="en-US" sz="5400" b="1" dirty="0">
                <a:cs typeface="B Titr" panose="00000700000000000000" pitchFamily="2" charset="-78"/>
              </a:rPr>
              <a:t>دانشجو: زهرا شهریاری</a:t>
            </a:r>
          </a:p>
          <a:p>
            <a:pPr rtl="1" eaLnBrk="1" hangingPunct="1"/>
            <a:r>
              <a:rPr lang="fa-IR" altLang="en-US" sz="5400" b="1" dirty="0">
                <a:cs typeface="B Titr" panose="00000700000000000000" pitchFamily="2" charset="-78"/>
              </a:rPr>
              <a:t> استاد راهنما: دکتر سید </a:t>
            </a:r>
            <a:r>
              <a:rPr lang="fa-IR" altLang="en-US" sz="5400" b="1" dirty="0" err="1">
                <a:cs typeface="B Titr" panose="00000700000000000000" pitchFamily="2" charset="-78"/>
              </a:rPr>
              <a:t>کمال‌الدین</a:t>
            </a:r>
            <a:r>
              <a:rPr lang="fa-IR" altLang="en-US" sz="5400" b="1" dirty="0">
                <a:cs typeface="B Titr" panose="00000700000000000000" pitchFamily="2" charset="-78"/>
              </a:rPr>
              <a:t> </a:t>
            </a:r>
            <a:r>
              <a:rPr lang="fa-IR" altLang="en-US" sz="5400" b="1" dirty="0" err="1">
                <a:cs typeface="B Titr" panose="00000700000000000000" pitchFamily="2" charset="-78"/>
              </a:rPr>
              <a:t>ستاره‌دان</a:t>
            </a:r>
            <a:endParaRPr lang="en-US" altLang="en-US" sz="5400" b="1" dirty="0"/>
          </a:p>
          <a:p>
            <a:pPr rtl="1" eaLnBrk="1" hangingPunct="1"/>
            <a:r>
              <a:rPr lang="fa-IR" altLang="en-US" sz="3195" b="1" i="1" dirty="0">
                <a:cs typeface="B Titr" panose="00000700000000000000" pitchFamily="2" charset="-78"/>
              </a:rPr>
              <a:t>دانشکده مهندسی برق و کامپیوتر، دانشگاه تهران</a:t>
            </a:r>
          </a:p>
          <a:p>
            <a:pPr eaLnBrk="1" hangingPunct="1"/>
            <a:endParaRPr lang="en-US" altLang="en-US" sz="5802" dirty="0"/>
          </a:p>
        </p:txBody>
      </p:sp>
      <p:pic>
        <p:nvPicPr>
          <p:cNvPr id="27" name="Picture 26" descr="https://www.researchgate.net/profile/Yang_Pu2/publication/262146927/figure/fig1/AS:340701150760963@1458240892639/Fig-1-Absorption-spectra-of-deoxyhemoglobin-Hb-hemoglobin-HbO-2-and-water-in-the.png">
            <a:extLst>
              <a:ext uri="{FF2B5EF4-FFF2-40B4-BE49-F238E27FC236}">
                <a16:creationId xmlns:a16="http://schemas.microsoft.com/office/drawing/2014/main" id="{14226E53-1F5E-4163-B549-2E620DF63CB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4353488" y="16602800"/>
            <a:ext cx="3094540" cy="2482642"/>
          </a:xfrm>
          <a:prstGeom prst="rect">
            <a:avLst/>
          </a:prstGeom>
          <a:noFill/>
          <a:ln>
            <a:noFill/>
          </a:ln>
        </p:spPr>
      </p:pic>
      <p:pic>
        <p:nvPicPr>
          <p:cNvPr id="33" name="Picture 32">
            <a:extLst>
              <a:ext uri="{FF2B5EF4-FFF2-40B4-BE49-F238E27FC236}">
                <a16:creationId xmlns:a16="http://schemas.microsoft.com/office/drawing/2014/main" id="{3B1730F4-8B17-4A48-BB93-020DB4A27CFB}"/>
              </a:ext>
            </a:extLst>
          </p:cNvPr>
          <p:cNvPicPr/>
          <p:nvPr/>
        </p:nvPicPr>
        <p:blipFill rotWithShape="1">
          <a:blip r:embed="rId8" cstate="print">
            <a:extLst>
              <a:ext uri="{28A0092B-C50C-407E-A947-70E740481C1C}">
                <a14:useLocalDpi xmlns:a14="http://schemas.microsoft.com/office/drawing/2010/main" val="0"/>
              </a:ext>
            </a:extLst>
          </a:blip>
          <a:srcRect l="6635" r="15234"/>
          <a:stretch/>
        </p:blipFill>
        <p:spPr bwMode="auto">
          <a:xfrm rot="5400000">
            <a:off x="6436285" y="7545360"/>
            <a:ext cx="3021686" cy="2727009"/>
          </a:xfrm>
          <a:prstGeom prst="rect">
            <a:avLst/>
          </a:prstGeom>
          <a:ln>
            <a:noFill/>
          </a:ln>
          <a:extLst>
            <a:ext uri="{53640926-AAD7-44D8-BBD7-CCE9431645EC}">
              <a14:shadowObscured xmlns:a14="http://schemas.microsoft.com/office/drawing/2010/main"/>
            </a:ext>
          </a:extLst>
        </p:spPr>
      </p:pic>
      <p:pic>
        <p:nvPicPr>
          <p:cNvPr id="34" name="Picture 33">
            <a:extLst>
              <a:ext uri="{FF2B5EF4-FFF2-40B4-BE49-F238E27FC236}">
                <a16:creationId xmlns:a16="http://schemas.microsoft.com/office/drawing/2014/main" id="{0153CB0E-1C0F-45C4-BCE9-1EAA436AB0FC}"/>
              </a:ext>
            </a:extLst>
          </p:cNvPr>
          <p:cNvPicPr/>
          <p:nvPr/>
        </p:nvPicPr>
        <p:blipFill rotWithShape="1">
          <a:blip r:embed="rId9" cstate="print">
            <a:extLst>
              <a:ext uri="{28A0092B-C50C-407E-A947-70E740481C1C}">
                <a14:useLocalDpi xmlns:a14="http://schemas.microsoft.com/office/drawing/2010/main" val="0"/>
              </a:ext>
            </a:extLst>
          </a:blip>
          <a:srcRect l="20097" r="15551"/>
          <a:stretch/>
        </p:blipFill>
        <p:spPr bwMode="auto">
          <a:xfrm rot="5400000">
            <a:off x="1455287" y="7473690"/>
            <a:ext cx="3008178" cy="2829832"/>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F0C101AC-2A45-46B6-96E7-C223BDC8BC58}"/>
              </a:ext>
            </a:extLst>
          </p:cNvPr>
          <p:cNvSpPr txBox="1"/>
          <p:nvPr/>
        </p:nvSpPr>
        <p:spPr>
          <a:xfrm>
            <a:off x="5820361" y="10570712"/>
            <a:ext cx="4253533" cy="707886"/>
          </a:xfrm>
          <a:prstGeom prst="rect">
            <a:avLst/>
          </a:prstGeom>
          <a:noFill/>
        </p:spPr>
        <p:txBody>
          <a:bodyPr wrap="square" rtlCol="0">
            <a:spAutoFit/>
          </a:bodyPr>
          <a:lstStyle/>
          <a:p>
            <a:pPr rtl="1"/>
            <a:r>
              <a:rPr lang="fa-IR" sz="2000" dirty="0">
                <a:cs typeface="B Nazanin" panose="00000400000000000000" pitchFamily="2" charset="-78"/>
              </a:rPr>
              <a:t>تصویر گرفته شده از رگ دست با روشن بودن </a:t>
            </a:r>
            <a:r>
              <a:rPr lang="en-US" sz="2000" dirty="0">
                <a:cs typeface="B Nazanin" panose="00000400000000000000" pitchFamily="2" charset="-78"/>
              </a:rPr>
              <a:t>LED</a:t>
            </a:r>
            <a:r>
              <a:rPr lang="fa-IR" sz="2000" dirty="0">
                <a:cs typeface="B Nazanin" panose="00000400000000000000" pitchFamily="2" charset="-78"/>
              </a:rPr>
              <a:t> های قرمز</a:t>
            </a:r>
            <a:endParaRPr lang="en-US" sz="2000" dirty="0">
              <a:cs typeface="B Nazanin" panose="00000400000000000000" pitchFamily="2" charset="-78"/>
            </a:endParaRPr>
          </a:p>
        </p:txBody>
      </p:sp>
      <p:sp>
        <p:nvSpPr>
          <p:cNvPr id="35" name="TextBox 34">
            <a:extLst>
              <a:ext uri="{FF2B5EF4-FFF2-40B4-BE49-F238E27FC236}">
                <a16:creationId xmlns:a16="http://schemas.microsoft.com/office/drawing/2014/main" id="{0F2B134D-0F71-45EE-8F35-03E54D08EE3D}"/>
              </a:ext>
            </a:extLst>
          </p:cNvPr>
          <p:cNvSpPr txBox="1"/>
          <p:nvPr/>
        </p:nvSpPr>
        <p:spPr>
          <a:xfrm>
            <a:off x="820854" y="10570712"/>
            <a:ext cx="4230573" cy="707886"/>
          </a:xfrm>
          <a:prstGeom prst="rect">
            <a:avLst/>
          </a:prstGeom>
          <a:noFill/>
        </p:spPr>
        <p:txBody>
          <a:bodyPr wrap="square" rtlCol="0">
            <a:spAutoFit/>
          </a:bodyPr>
          <a:lstStyle/>
          <a:p>
            <a:pPr rtl="1"/>
            <a:r>
              <a:rPr lang="fa-IR" sz="2000" dirty="0">
                <a:cs typeface="B Nazanin" panose="00000400000000000000" pitchFamily="2" charset="-78"/>
              </a:rPr>
              <a:t>تصویر گرفته شده از رگ دست با روشن بودن </a:t>
            </a:r>
            <a:r>
              <a:rPr lang="en-US" sz="2000" dirty="0">
                <a:cs typeface="B Nazanin" panose="00000400000000000000" pitchFamily="2" charset="-78"/>
              </a:rPr>
              <a:t>LED</a:t>
            </a:r>
            <a:r>
              <a:rPr lang="fa-IR" sz="2000" dirty="0">
                <a:cs typeface="B Nazanin" panose="00000400000000000000" pitchFamily="2" charset="-78"/>
              </a:rPr>
              <a:t> های قرمز و زرد به صورت </a:t>
            </a:r>
            <a:r>
              <a:rPr lang="fa-IR" sz="2000" dirty="0" err="1">
                <a:cs typeface="B Nazanin" panose="00000400000000000000" pitchFamily="2" charset="-78"/>
              </a:rPr>
              <a:t>هم‌زمان</a:t>
            </a:r>
            <a:endParaRPr lang="en-US" sz="2000" dirty="0">
              <a:cs typeface="B Nazanin" panose="00000400000000000000" pitchFamily="2" charset="-78"/>
            </a:endParaRPr>
          </a:p>
        </p:txBody>
      </p:sp>
      <p:pic>
        <p:nvPicPr>
          <p:cNvPr id="5" name="Picture 4">
            <a:extLst>
              <a:ext uri="{FF2B5EF4-FFF2-40B4-BE49-F238E27FC236}">
                <a16:creationId xmlns:a16="http://schemas.microsoft.com/office/drawing/2014/main" id="{DFFAC56C-35E7-4A11-B48A-9F11FFC20E6A}"/>
              </a:ext>
            </a:extLst>
          </p:cNvPr>
          <p:cNvPicPr>
            <a:picLocks noChangeAspect="1"/>
          </p:cNvPicPr>
          <p:nvPr/>
        </p:nvPicPr>
        <p:blipFill>
          <a:blip r:embed="rId10"/>
          <a:stretch>
            <a:fillRect/>
          </a:stretch>
        </p:blipFill>
        <p:spPr>
          <a:xfrm>
            <a:off x="6640774" y="11699033"/>
            <a:ext cx="2669859" cy="3398003"/>
          </a:xfrm>
          <a:prstGeom prst="rect">
            <a:avLst/>
          </a:prstGeom>
        </p:spPr>
      </p:pic>
      <p:sp>
        <p:nvSpPr>
          <p:cNvPr id="36" name="TextBox 35">
            <a:extLst>
              <a:ext uri="{FF2B5EF4-FFF2-40B4-BE49-F238E27FC236}">
                <a16:creationId xmlns:a16="http://schemas.microsoft.com/office/drawing/2014/main" id="{DD802DA5-7270-4C58-BA5C-EA4D5961D275}"/>
              </a:ext>
            </a:extLst>
          </p:cNvPr>
          <p:cNvSpPr txBox="1"/>
          <p:nvPr/>
        </p:nvSpPr>
        <p:spPr>
          <a:xfrm>
            <a:off x="5820360" y="15250486"/>
            <a:ext cx="4253533" cy="707886"/>
          </a:xfrm>
          <a:prstGeom prst="rect">
            <a:avLst/>
          </a:prstGeom>
          <a:noFill/>
        </p:spPr>
        <p:txBody>
          <a:bodyPr wrap="square" rtlCol="0">
            <a:spAutoFit/>
          </a:bodyPr>
          <a:lstStyle/>
          <a:p>
            <a:pPr rtl="1"/>
            <a:r>
              <a:rPr lang="fa-IR" sz="2000" dirty="0" err="1">
                <a:cs typeface="B Nazanin" panose="00000400000000000000" pitchFamily="2" charset="-78"/>
              </a:rPr>
              <a:t>لبه‌ی</a:t>
            </a:r>
            <a:r>
              <a:rPr lang="fa-IR" sz="2000" dirty="0">
                <a:cs typeface="B Nazanin" panose="00000400000000000000" pitchFamily="2" charset="-78"/>
              </a:rPr>
              <a:t> استخراج شده از تصویر سیاه و سفید با روشن بودن </a:t>
            </a:r>
            <a:r>
              <a:rPr lang="en-US" sz="2000" dirty="0">
                <a:cs typeface="B Nazanin" panose="00000400000000000000" pitchFamily="2" charset="-78"/>
              </a:rPr>
              <a:t>LED</a:t>
            </a:r>
            <a:r>
              <a:rPr lang="fa-IR" sz="2000" dirty="0">
                <a:cs typeface="B Nazanin" panose="00000400000000000000" pitchFamily="2" charset="-78"/>
              </a:rPr>
              <a:t> های قرمز</a:t>
            </a:r>
            <a:endParaRPr lang="en-US" sz="2000" dirty="0">
              <a:cs typeface="B Nazanin" panose="00000400000000000000" pitchFamily="2" charset="-78"/>
            </a:endParaRPr>
          </a:p>
        </p:txBody>
      </p:sp>
      <p:pic>
        <p:nvPicPr>
          <p:cNvPr id="6" name="Picture 5">
            <a:extLst>
              <a:ext uri="{FF2B5EF4-FFF2-40B4-BE49-F238E27FC236}">
                <a16:creationId xmlns:a16="http://schemas.microsoft.com/office/drawing/2014/main" id="{96D37C6C-6E43-421F-9C0A-93D8DC157D8E}"/>
              </a:ext>
            </a:extLst>
          </p:cNvPr>
          <p:cNvPicPr>
            <a:picLocks noChangeAspect="1"/>
          </p:cNvPicPr>
          <p:nvPr/>
        </p:nvPicPr>
        <p:blipFill>
          <a:blip r:embed="rId11"/>
          <a:stretch>
            <a:fillRect/>
          </a:stretch>
        </p:blipFill>
        <p:spPr>
          <a:xfrm>
            <a:off x="2049780" y="11716448"/>
            <a:ext cx="2009338" cy="3324843"/>
          </a:xfrm>
          <a:prstGeom prst="rect">
            <a:avLst/>
          </a:prstGeom>
        </p:spPr>
      </p:pic>
      <p:sp>
        <p:nvSpPr>
          <p:cNvPr id="37" name="TextBox 36">
            <a:extLst>
              <a:ext uri="{FF2B5EF4-FFF2-40B4-BE49-F238E27FC236}">
                <a16:creationId xmlns:a16="http://schemas.microsoft.com/office/drawing/2014/main" id="{F86A5F61-8730-40E8-AD9F-432DE643A42E}"/>
              </a:ext>
            </a:extLst>
          </p:cNvPr>
          <p:cNvSpPr txBox="1"/>
          <p:nvPr/>
        </p:nvSpPr>
        <p:spPr>
          <a:xfrm>
            <a:off x="832608" y="15278440"/>
            <a:ext cx="4253533" cy="707886"/>
          </a:xfrm>
          <a:prstGeom prst="rect">
            <a:avLst/>
          </a:prstGeom>
          <a:noFill/>
        </p:spPr>
        <p:txBody>
          <a:bodyPr wrap="square" rtlCol="0">
            <a:spAutoFit/>
          </a:bodyPr>
          <a:lstStyle/>
          <a:p>
            <a:pPr rtl="1"/>
            <a:r>
              <a:rPr lang="fa-IR" sz="2000" dirty="0" err="1">
                <a:cs typeface="B Nazanin" panose="00000400000000000000" pitchFamily="2" charset="-78"/>
              </a:rPr>
              <a:t>لبه‌ی</a:t>
            </a:r>
            <a:r>
              <a:rPr lang="fa-IR" sz="2000" dirty="0">
                <a:cs typeface="B Nazanin" panose="00000400000000000000" pitchFamily="2" charset="-78"/>
              </a:rPr>
              <a:t> استخراج شده از رنگ قرمز تصویر اصلی با روشن بودن </a:t>
            </a:r>
            <a:r>
              <a:rPr lang="en-US" sz="2000" dirty="0">
                <a:cs typeface="B Nazanin" panose="00000400000000000000" pitchFamily="2" charset="-78"/>
              </a:rPr>
              <a:t>LED</a:t>
            </a:r>
            <a:r>
              <a:rPr lang="fa-IR" sz="2000" dirty="0">
                <a:cs typeface="B Nazanin" panose="00000400000000000000" pitchFamily="2" charset="-78"/>
              </a:rPr>
              <a:t> های قرمز</a:t>
            </a:r>
            <a:endParaRPr lang="en-US" sz="2000" dirty="0">
              <a:cs typeface="B Nazanin" panose="00000400000000000000" pitchFamily="2" charset="-78"/>
            </a:endParaRPr>
          </a:p>
        </p:txBody>
      </p:sp>
      <p:pic>
        <p:nvPicPr>
          <p:cNvPr id="7" name="Picture 6">
            <a:extLst>
              <a:ext uri="{FF2B5EF4-FFF2-40B4-BE49-F238E27FC236}">
                <a16:creationId xmlns:a16="http://schemas.microsoft.com/office/drawing/2014/main" id="{895F7E86-32A2-4FEC-8701-EE981F96323B}"/>
              </a:ext>
            </a:extLst>
          </p:cNvPr>
          <p:cNvPicPr>
            <a:picLocks noChangeAspect="1"/>
          </p:cNvPicPr>
          <p:nvPr/>
        </p:nvPicPr>
        <p:blipFill>
          <a:blip r:embed="rId12"/>
          <a:stretch>
            <a:fillRect/>
          </a:stretch>
        </p:blipFill>
        <p:spPr>
          <a:xfrm>
            <a:off x="6871371" y="16465669"/>
            <a:ext cx="2150163" cy="3500123"/>
          </a:xfrm>
          <a:prstGeom prst="rect">
            <a:avLst/>
          </a:prstGeom>
        </p:spPr>
      </p:pic>
      <p:sp>
        <p:nvSpPr>
          <p:cNvPr id="38" name="TextBox 37">
            <a:extLst>
              <a:ext uri="{FF2B5EF4-FFF2-40B4-BE49-F238E27FC236}">
                <a16:creationId xmlns:a16="http://schemas.microsoft.com/office/drawing/2014/main" id="{B6B036E5-3C36-4192-8C70-A10681DE5D5D}"/>
              </a:ext>
            </a:extLst>
          </p:cNvPr>
          <p:cNvSpPr txBox="1"/>
          <p:nvPr/>
        </p:nvSpPr>
        <p:spPr>
          <a:xfrm>
            <a:off x="5817982" y="20176608"/>
            <a:ext cx="4253533" cy="707886"/>
          </a:xfrm>
          <a:prstGeom prst="rect">
            <a:avLst/>
          </a:prstGeom>
          <a:noFill/>
        </p:spPr>
        <p:txBody>
          <a:bodyPr wrap="square" rtlCol="0">
            <a:spAutoFit/>
          </a:bodyPr>
          <a:lstStyle/>
          <a:p>
            <a:pPr rtl="1"/>
            <a:r>
              <a:rPr lang="fa-IR" sz="2000" dirty="0" err="1">
                <a:cs typeface="B Nazanin" panose="00000400000000000000" pitchFamily="2" charset="-78"/>
              </a:rPr>
              <a:t>لبه‌ی</a:t>
            </a:r>
            <a:r>
              <a:rPr lang="fa-IR" sz="2000" dirty="0">
                <a:cs typeface="B Nazanin" panose="00000400000000000000" pitchFamily="2" charset="-78"/>
              </a:rPr>
              <a:t> استخراج شده از تصویر سیاه و سفید با روشن بودن </a:t>
            </a:r>
            <a:r>
              <a:rPr lang="en-US" sz="2000" dirty="0">
                <a:cs typeface="B Nazanin" panose="00000400000000000000" pitchFamily="2" charset="-78"/>
              </a:rPr>
              <a:t>LED</a:t>
            </a:r>
            <a:r>
              <a:rPr lang="fa-IR" sz="2000" dirty="0">
                <a:cs typeface="B Nazanin" panose="00000400000000000000" pitchFamily="2" charset="-78"/>
              </a:rPr>
              <a:t> های قرمز و زرد</a:t>
            </a:r>
            <a:endParaRPr lang="en-US" sz="2000" dirty="0">
              <a:cs typeface="B Nazanin" panose="00000400000000000000" pitchFamily="2" charset="-78"/>
            </a:endParaRPr>
          </a:p>
        </p:txBody>
      </p:sp>
      <p:pic>
        <p:nvPicPr>
          <p:cNvPr id="8" name="Picture 7">
            <a:extLst>
              <a:ext uri="{FF2B5EF4-FFF2-40B4-BE49-F238E27FC236}">
                <a16:creationId xmlns:a16="http://schemas.microsoft.com/office/drawing/2014/main" id="{368E978A-A362-4AFE-A7CD-CF60B0956C95}"/>
              </a:ext>
            </a:extLst>
          </p:cNvPr>
          <p:cNvPicPr>
            <a:picLocks noChangeAspect="1"/>
          </p:cNvPicPr>
          <p:nvPr/>
        </p:nvPicPr>
        <p:blipFill>
          <a:blip r:embed="rId13"/>
          <a:stretch>
            <a:fillRect/>
          </a:stretch>
        </p:blipFill>
        <p:spPr>
          <a:xfrm>
            <a:off x="1757835" y="16461563"/>
            <a:ext cx="2356610" cy="3504229"/>
          </a:xfrm>
          <a:prstGeom prst="rect">
            <a:avLst/>
          </a:prstGeom>
        </p:spPr>
      </p:pic>
      <p:sp>
        <p:nvSpPr>
          <p:cNvPr id="39" name="TextBox 38">
            <a:extLst>
              <a:ext uri="{FF2B5EF4-FFF2-40B4-BE49-F238E27FC236}">
                <a16:creationId xmlns:a16="http://schemas.microsoft.com/office/drawing/2014/main" id="{3F7D8C6C-A2CA-42C4-94B2-6EF75BD49908}"/>
              </a:ext>
            </a:extLst>
          </p:cNvPr>
          <p:cNvSpPr txBox="1"/>
          <p:nvPr/>
        </p:nvSpPr>
        <p:spPr>
          <a:xfrm>
            <a:off x="832609" y="20201091"/>
            <a:ext cx="4253533" cy="707886"/>
          </a:xfrm>
          <a:prstGeom prst="rect">
            <a:avLst/>
          </a:prstGeom>
          <a:noFill/>
        </p:spPr>
        <p:txBody>
          <a:bodyPr wrap="square" rtlCol="0">
            <a:spAutoFit/>
          </a:bodyPr>
          <a:lstStyle/>
          <a:p>
            <a:pPr rtl="1"/>
            <a:r>
              <a:rPr lang="fa-IR" sz="2000" dirty="0" err="1">
                <a:cs typeface="B Nazanin" panose="00000400000000000000" pitchFamily="2" charset="-78"/>
              </a:rPr>
              <a:t>لبه‌ی</a:t>
            </a:r>
            <a:r>
              <a:rPr lang="fa-IR" sz="2000" dirty="0">
                <a:cs typeface="B Nazanin" panose="00000400000000000000" pitchFamily="2" charset="-78"/>
              </a:rPr>
              <a:t> استخراج شده از رنگ قرمز تصویر اصلی با روشن بودن </a:t>
            </a:r>
            <a:r>
              <a:rPr lang="en-US" sz="2000" dirty="0">
                <a:cs typeface="B Nazanin" panose="00000400000000000000" pitchFamily="2" charset="-78"/>
              </a:rPr>
              <a:t>LED</a:t>
            </a:r>
            <a:r>
              <a:rPr lang="fa-IR" sz="2000" dirty="0">
                <a:cs typeface="B Nazanin" panose="00000400000000000000" pitchFamily="2" charset="-78"/>
              </a:rPr>
              <a:t> های قرمز و زرد</a:t>
            </a:r>
            <a:endParaRPr lang="en-US" sz="2000" dirty="0">
              <a:cs typeface="B Nazanin" panose="00000400000000000000" pitchFamily="2" charset="-78"/>
            </a:endParaRPr>
          </a:p>
        </p:txBody>
      </p:sp>
      <p:sp>
        <p:nvSpPr>
          <p:cNvPr id="40" name="Rectangle 39">
            <a:extLst>
              <a:ext uri="{FF2B5EF4-FFF2-40B4-BE49-F238E27FC236}">
                <a16:creationId xmlns:a16="http://schemas.microsoft.com/office/drawing/2014/main" id="{78885554-3486-4EDA-B909-E29B0946D3DC}"/>
              </a:ext>
            </a:extLst>
          </p:cNvPr>
          <p:cNvSpPr/>
          <p:nvPr/>
        </p:nvSpPr>
        <p:spPr bwMode="auto">
          <a:xfrm>
            <a:off x="1544460" y="11475113"/>
            <a:ext cx="2783362" cy="3687051"/>
          </a:xfrm>
          <a:prstGeom prst="rect">
            <a:avLst/>
          </a:prstGeom>
          <a:no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3497263" rtl="0" eaLnBrk="1" fontAlgn="base" latinLnBrk="0" hangingPunct="1">
              <a:lnSpc>
                <a:spcPct val="100000"/>
              </a:lnSpc>
              <a:spcBef>
                <a:spcPct val="0"/>
              </a:spcBef>
              <a:spcAft>
                <a:spcPct val="0"/>
              </a:spcAft>
              <a:buClrTx/>
              <a:buSzTx/>
              <a:buFontTx/>
              <a:buNone/>
              <a:tabLst/>
            </a:pPr>
            <a:endParaRPr kumimoji="0" lang="en-US" sz="6900" b="0" i="0" u="none" strike="noStrike" cap="none" normalizeH="0" baseline="0">
              <a:ln>
                <a:noFill/>
              </a:ln>
              <a:solidFill>
                <a:schemeClr val="tx1"/>
              </a:solidFill>
              <a:effectLst/>
              <a:latin typeface="Arial" charset="0"/>
            </a:endParaRPr>
          </a:p>
        </p:txBody>
      </p:sp>
      <p:sp>
        <p:nvSpPr>
          <p:cNvPr id="41" name="Rectangle 40">
            <a:extLst>
              <a:ext uri="{FF2B5EF4-FFF2-40B4-BE49-F238E27FC236}">
                <a16:creationId xmlns:a16="http://schemas.microsoft.com/office/drawing/2014/main" id="{B972870B-0C8B-4848-97BD-4AB80C8AE684}"/>
              </a:ext>
            </a:extLst>
          </p:cNvPr>
          <p:cNvSpPr/>
          <p:nvPr/>
        </p:nvSpPr>
        <p:spPr bwMode="auto">
          <a:xfrm>
            <a:off x="6528755" y="11475113"/>
            <a:ext cx="2783362" cy="3687051"/>
          </a:xfrm>
          <a:prstGeom prst="rect">
            <a:avLst/>
          </a:prstGeom>
          <a:no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3497263" rtl="0" eaLnBrk="1" fontAlgn="base" latinLnBrk="0" hangingPunct="1">
              <a:lnSpc>
                <a:spcPct val="100000"/>
              </a:lnSpc>
              <a:spcBef>
                <a:spcPct val="0"/>
              </a:spcBef>
              <a:spcAft>
                <a:spcPct val="0"/>
              </a:spcAft>
              <a:buClrTx/>
              <a:buSzTx/>
              <a:buFontTx/>
              <a:buNone/>
              <a:tabLst/>
            </a:pPr>
            <a:endParaRPr kumimoji="0" lang="en-US" sz="6900" b="0" i="0" u="none" strike="noStrike" cap="none" normalizeH="0" baseline="0">
              <a:ln>
                <a:noFill/>
              </a:ln>
              <a:solidFill>
                <a:schemeClr val="tx1"/>
              </a:solidFill>
              <a:effectLst/>
              <a:latin typeface="Arial" charset="0"/>
            </a:endParaRPr>
          </a:p>
        </p:txBody>
      </p:sp>
      <p:sp>
        <p:nvSpPr>
          <p:cNvPr id="42" name="Rectangle 41">
            <a:extLst>
              <a:ext uri="{FF2B5EF4-FFF2-40B4-BE49-F238E27FC236}">
                <a16:creationId xmlns:a16="http://schemas.microsoft.com/office/drawing/2014/main" id="{BB90C0ED-9A46-428A-8956-7B5F9DAAB470}"/>
              </a:ext>
            </a:extLst>
          </p:cNvPr>
          <p:cNvSpPr/>
          <p:nvPr/>
        </p:nvSpPr>
        <p:spPr bwMode="auto">
          <a:xfrm>
            <a:off x="6528755" y="16297698"/>
            <a:ext cx="2783362" cy="3760335"/>
          </a:xfrm>
          <a:prstGeom prst="rect">
            <a:avLst/>
          </a:prstGeom>
          <a:no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3497263" rtl="0" eaLnBrk="1" fontAlgn="base" latinLnBrk="0" hangingPunct="1">
              <a:lnSpc>
                <a:spcPct val="100000"/>
              </a:lnSpc>
              <a:spcBef>
                <a:spcPct val="0"/>
              </a:spcBef>
              <a:spcAft>
                <a:spcPct val="0"/>
              </a:spcAft>
              <a:buClrTx/>
              <a:buSzTx/>
              <a:buFontTx/>
              <a:buNone/>
              <a:tabLst/>
            </a:pPr>
            <a:endParaRPr kumimoji="0" lang="en-US" sz="69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90650ABE-40DB-4293-A01E-3F507B3DA969}"/>
              </a:ext>
            </a:extLst>
          </p:cNvPr>
          <p:cNvSpPr/>
          <p:nvPr/>
        </p:nvSpPr>
        <p:spPr bwMode="auto">
          <a:xfrm>
            <a:off x="1538103" y="16297698"/>
            <a:ext cx="2783362" cy="3758604"/>
          </a:xfrm>
          <a:prstGeom prst="rect">
            <a:avLst/>
          </a:prstGeom>
          <a:noFill/>
          <a:ln w="2857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3497263" rtl="0" eaLnBrk="1" fontAlgn="base" latinLnBrk="0" hangingPunct="1">
              <a:lnSpc>
                <a:spcPct val="100000"/>
              </a:lnSpc>
              <a:spcBef>
                <a:spcPct val="0"/>
              </a:spcBef>
              <a:spcAft>
                <a:spcPct val="0"/>
              </a:spcAft>
              <a:buClrTx/>
              <a:buSzTx/>
              <a:buFontTx/>
              <a:buNone/>
              <a:tabLst/>
            </a:pPr>
            <a:endParaRPr kumimoji="0" lang="en-US" sz="6900" b="0" i="0" u="none" strike="noStrike" cap="none" normalizeH="0" baseline="0">
              <a:ln>
                <a:noFill/>
              </a:ln>
              <a:solidFill>
                <a:schemeClr val="tx1"/>
              </a:solidFill>
              <a:effectLst/>
              <a:latin typeface="Arial" charset="0"/>
            </a:endParaRP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497263" rtl="0" eaLnBrk="1" fontAlgn="base" latinLnBrk="0" hangingPunct="1">
          <a:lnSpc>
            <a:spcPct val="100000"/>
          </a:lnSpc>
          <a:spcBef>
            <a:spcPct val="0"/>
          </a:spcBef>
          <a:spcAft>
            <a:spcPct val="0"/>
          </a:spcAft>
          <a:buClrTx/>
          <a:buSzTx/>
          <a:buFontTx/>
          <a:buNone/>
          <a:tabLst/>
          <a:defRPr kumimoji="0" lang="en-US" altLang="en-US"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497263" rtl="0" eaLnBrk="1" fontAlgn="base" latinLnBrk="0" hangingPunct="1">
          <a:lnSpc>
            <a:spcPct val="100000"/>
          </a:lnSpc>
          <a:spcBef>
            <a:spcPct val="0"/>
          </a:spcBef>
          <a:spcAft>
            <a:spcPct val="0"/>
          </a:spcAft>
          <a:buClrTx/>
          <a:buSzTx/>
          <a:buFontTx/>
          <a:buNone/>
          <a:tabLst/>
          <a:defRPr kumimoji="0" lang="en-US" altLang="en-US" sz="6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2159</TotalTime>
  <Words>1788</Words>
  <Application>Microsoft Office PowerPoint</Application>
  <PresentationFormat>Custom</PresentationFormat>
  <Paragraphs>115</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B Nazanin</vt:lpstr>
      <vt:lpstr>B Titr</vt:lpstr>
      <vt:lpstr>Times New Roman</vt:lpstr>
      <vt:lpstr>Default Design</vt:lpstr>
      <vt:lpstr>CorelDRAW</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 cm vertical poster template</dc:title>
  <dc:creator>Ethan Shulda;www.postersession.com</dc:creator>
  <cp:keywords>www.postersession.com</cp:keywords>
  <dc:description>©MegaPrint Inc. 2009-2015</dc:description>
  <cp:lastModifiedBy>Shahriari</cp:lastModifiedBy>
  <cp:revision>57</cp:revision>
  <dcterms:created xsi:type="dcterms:W3CDTF">2008-12-04T00:20:37Z</dcterms:created>
  <dcterms:modified xsi:type="dcterms:W3CDTF">2017-09-14T18:11:15Z</dcterms:modified>
</cp:coreProperties>
</file>